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9" r:id="rId3"/>
    <p:sldId id="257" r:id="rId4"/>
    <p:sldId id="258"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44" d="100"/>
          <a:sy n="44" d="100"/>
        </p:scale>
        <p:origin x="48"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07912-9129-4BF8-A1DC-BE6E634E499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5C34448-FC94-4EA5-9DDB-17CE665E8981}">
      <dgm:prSet/>
      <dgm:spPr/>
      <dgm:t>
        <a:bodyPr/>
        <a:lstStyle/>
        <a:p>
          <a:r>
            <a:rPr lang="en-GB"/>
            <a:t>Purple school jumper or cardigan with or without the school logo </a:t>
          </a:r>
          <a:endParaRPr lang="en-US"/>
        </a:p>
      </dgm:t>
    </dgm:pt>
    <dgm:pt modelId="{B52D30EC-7735-4969-9968-19670607940A}" type="parTrans" cxnId="{A24D635C-A390-4C2D-A541-E8D4806155C3}">
      <dgm:prSet/>
      <dgm:spPr/>
      <dgm:t>
        <a:bodyPr/>
        <a:lstStyle/>
        <a:p>
          <a:endParaRPr lang="en-US"/>
        </a:p>
      </dgm:t>
    </dgm:pt>
    <dgm:pt modelId="{B3A62CB2-9C52-409D-84B2-5E260EDDA976}" type="sibTrans" cxnId="{A24D635C-A390-4C2D-A541-E8D4806155C3}">
      <dgm:prSet/>
      <dgm:spPr/>
      <dgm:t>
        <a:bodyPr/>
        <a:lstStyle/>
        <a:p>
          <a:endParaRPr lang="en-US"/>
        </a:p>
      </dgm:t>
    </dgm:pt>
    <dgm:pt modelId="{256592E1-59E1-47E7-B9AA-96FB4767FABE}">
      <dgm:prSet/>
      <dgm:spPr/>
      <dgm:t>
        <a:bodyPr/>
        <a:lstStyle/>
        <a:p>
          <a:r>
            <a:rPr lang="en-GB"/>
            <a:t>Black or grey trousers/shorts / skirt or dress</a:t>
          </a:r>
          <a:endParaRPr lang="en-US"/>
        </a:p>
      </dgm:t>
    </dgm:pt>
    <dgm:pt modelId="{E46F8DEA-EBF6-4712-831F-4CAFA007B6F4}" type="parTrans" cxnId="{810D252A-9196-4599-97E8-50E0276F5249}">
      <dgm:prSet/>
      <dgm:spPr/>
      <dgm:t>
        <a:bodyPr/>
        <a:lstStyle/>
        <a:p>
          <a:endParaRPr lang="en-US"/>
        </a:p>
      </dgm:t>
    </dgm:pt>
    <dgm:pt modelId="{AD56600C-193E-4F50-B798-3F163E702EA7}" type="sibTrans" cxnId="{810D252A-9196-4599-97E8-50E0276F5249}">
      <dgm:prSet/>
      <dgm:spPr/>
      <dgm:t>
        <a:bodyPr/>
        <a:lstStyle/>
        <a:p>
          <a:endParaRPr lang="en-US"/>
        </a:p>
      </dgm:t>
    </dgm:pt>
    <dgm:pt modelId="{4B3F29D7-85F3-47F0-A344-5B625C8BC8B7}">
      <dgm:prSet/>
      <dgm:spPr/>
      <dgm:t>
        <a:bodyPr/>
        <a:lstStyle/>
        <a:p>
          <a:r>
            <a:rPr lang="en-GB"/>
            <a:t>Purple gingham dress</a:t>
          </a:r>
          <a:endParaRPr lang="en-US"/>
        </a:p>
      </dgm:t>
    </dgm:pt>
    <dgm:pt modelId="{78020AC7-ADE4-4EC3-B3F5-C8AF29B79941}" type="parTrans" cxnId="{CF9FF194-2D1D-4B64-9111-3BD8C7956A7C}">
      <dgm:prSet/>
      <dgm:spPr/>
      <dgm:t>
        <a:bodyPr/>
        <a:lstStyle/>
        <a:p>
          <a:endParaRPr lang="en-US"/>
        </a:p>
      </dgm:t>
    </dgm:pt>
    <dgm:pt modelId="{D5234E66-87E7-40CF-9611-5A18781F5BAA}" type="sibTrans" cxnId="{CF9FF194-2D1D-4B64-9111-3BD8C7956A7C}">
      <dgm:prSet/>
      <dgm:spPr/>
      <dgm:t>
        <a:bodyPr/>
        <a:lstStyle/>
        <a:p>
          <a:endParaRPr lang="en-US"/>
        </a:p>
      </dgm:t>
    </dgm:pt>
    <dgm:pt modelId="{89E054E6-E915-480A-917C-A05CADB55DB8}">
      <dgm:prSet/>
      <dgm:spPr/>
      <dgm:t>
        <a:bodyPr/>
        <a:lstStyle/>
        <a:p>
          <a:r>
            <a:rPr lang="en-GB"/>
            <a:t>Black Velcro or buckle school shoes – no trainers</a:t>
          </a:r>
          <a:endParaRPr lang="en-US"/>
        </a:p>
      </dgm:t>
    </dgm:pt>
    <dgm:pt modelId="{32BA5C05-3042-463D-9593-06B37BFD9796}" type="parTrans" cxnId="{26A59CF0-FCA7-448E-9C91-04ECC761F11A}">
      <dgm:prSet/>
      <dgm:spPr/>
      <dgm:t>
        <a:bodyPr/>
        <a:lstStyle/>
        <a:p>
          <a:endParaRPr lang="en-US"/>
        </a:p>
      </dgm:t>
    </dgm:pt>
    <dgm:pt modelId="{5103B8DB-AE25-4E67-AC23-C05AEBBA7D4B}" type="sibTrans" cxnId="{26A59CF0-FCA7-448E-9C91-04ECC761F11A}">
      <dgm:prSet/>
      <dgm:spPr/>
      <dgm:t>
        <a:bodyPr/>
        <a:lstStyle/>
        <a:p>
          <a:endParaRPr lang="en-US"/>
        </a:p>
      </dgm:t>
    </dgm:pt>
    <dgm:pt modelId="{321EF8E7-CE44-4E06-B8ED-F95412E9229C}">
      <dgm:prSet/>
      <dgm:spPr/>
      <dgm:t>
        <a:bodyPr/>
        <a:lstStyle/>
        <a:p>
          <a:r>
            <a:rPr lang="en-GB" dirty="0"/>
            <a:t>Black / grey/ white socks </a:t>
          </a:r>
          <a:endParaRPr lang="en-US" dirty="0"/>
        </a:p>
      </dgm:t>
    </dgm:pt>
    <dgm:pt modelId="{482ACD86-057E-4867-B329-133C44F08145}" type="parTrans" cxnId="{9AAC5403-6FCD-4FA4-93A3-D9C0BDCA4D78}">
      <dgm:prSet/>
      <dgm:spPr/>
      <dgm:t>
        <a:bodyPr/>
        <a:lstStyle/>
        <a:p>
          <a:endParaRPr lang="en-US"/>
        </a:p>
      </dgm:t>
    </dgm:pt>
    <dgm:pt modelId="{486F12D6-0F0F-43C7-B2AF-6DADBCA8A6C5}" type="sibTrans" cxnId="{9AAC5403-6FCD-4FA4-93A3-D9C0BDCA4D78}">
      <dgm:prSet/>
      <dgm:spPr/>
      <dgm:t>
        <a:bodyPr/>
        <a:lstStyle/>
        <a:p>
          <a:endParaRPr lang="en-US"/>
        </a:p>
      </dgm:t>
    </dgm:pt>
    <dgm:pt modelId="{889530F0-DF68-4D87-9B82-F211FD9B90E8}">
      <dgm:prSet/>
      <dgm:spPr/>
      <dgm:t>
        <a:bodyPr/>
        <a:lstStyle/>
        <a:p>
          <a:r>
            <a:rPr lang="en-US" dirty="0"/>
            <a:t>Long hair must be tied back </a:t>
          </a:r>
        </a:p>
      </dgm:t>
    </dgm:pt>
    <dgm:pt modelId="{4DA4BBC8-3A21-419D-91A5-F8FA6A5498A7}" type="parTrans" cxnId="{56D6F120-6BFE-41BD-875A-EF00C87A2561}">
      <dgm:prSet/>
      <dgm:spPr/>
      <dgm:t>
        <a:bodyPr/>
        <a:lstStyle/>
        <a:p>
          <a:endParaRPr lang="en-GB"/>
        </a:p>
      </dgm:t>
    </dgm:pt>
    <dgm:pt modelId="{FB25AFBD-6F3F-4D26-99BC-7E95428FD06F}" type="sibTrans" cxnId="{56D6F120-6BFE-41BD-875A-EF00C87A2561}">
      <dgm:prSet/>
      <dgm:spPr/>
      <dgm:t>
        <a:bodyPr/>
        <a:lstStyle/>
        <a:p>
          <a:endParaRPr lang="en-GB"/>
        </a:p>
      </dgm:t>
    </dgm:pt>
    <dgm:pt modelId="{E62BA6AB-E174-4D99-AA1B-FCDC12390775}" type="pres">
      <dgm:prSet presAssocID="{F3107912-9129-4BF8-A1DC-BE6E634E499D}" presName="linear" presStyleCnt="0">
        <dgm:presLayoutVars>
          <dgm:animLvl val="lvl"/>
          <dgm:resizeHandles val="exact"/>
        </dgm:presLayoutVars>
      </dgm:prSet>
      <dgm:spPr/>
    </dgm:pt>
    <dgm:pt modelId="{B151D207-805D-4205-99F9-2C8FCA473068}" type="pres">
      <dgm:prSet presAssocID="{95C34448-FC94-4EA5-9DDB-17CE665E8981}" presName="parentText" presStyleLbl="node1" presStyleIdx="0" presStyleCnt="6">
        <dgm:presLayoutVars>
          <dgm:chMax val="0"/>
          <dgm:bulletEnabled val="1"/>
        </dgm:presLayoutVars>
      </dgm:prSet>
      <dgm:spPr/>
    </dgm:pt>
    <dgm:pt modelId="{E8B14DA2-C931-46CD-80EF-484E638F178D}" type="pres">
      <dgm:prSet presAssocID="{B3A62CB2-9C52-409D-84B2-5E260EDDA976}" presName="spacer" presStyleCnt="0"/>
      <dgm:spPr/>
    </dgm:pt>
    <dgm:pt modelId="{CBEBAA8E-66D8-43E9-ACF0-3CC4B07403B6}" type="pres">
      <dgm:prSet presAssocID="{256592E1-59E1-47E7-B9AA-96FB4767FABE}" presName="parentText" presStyleLbl="node1" presStyleIdx="1" presStyleCnt="6">
        <dgm:presLayoutVars>
          <dgm:chMax val="0"/>
          <dgm:bulletEnabled val="1"/>
        </dgm:presLayoutVars>
      </dgm:prSet>
      <dgm:spPr/>
    </dgm:pt>
    <dgm:pt modelId="{078F3D4D-54E8-4ECB-B048-90310871AD02}" type="pres">
      <dgm:prSet presAssocID="{AD56600C-193E-4F50-B798-3F163E702EA7}" presName="spacer" presStyleCnt="0"/>
      <dgm:spPr/>
    </dgm:pt>
    <dgm:pt modelId="{109913FF-30FD-41DC-A845-D01AF85DF5FC}" type="pres">
      <dgm:prSet presAssocID="{4B3F29D7-85F3-47F0-A344-5B625C8BC8B7}" presName="parentText" presStyleLbl="node1" presStyleIdx="2" presStyleCnt="6">
        <dgm:presLayoutVars>
          <dgm:chMax val="0"/>
          <dgm:bulletEnabled val="1"/>
        </dgm:presLayoutVars>
      </dgm:prSet>
      <dgm:spPr/>
    </dgm:pt>
    <dgm:pt modelId="{413112C8-D075-4F02-8699-DF6B9B7DF82E}" type="pres">
      <dgm:prSet presAssocID="{D5234E66-87E7-40CF-9611-5A18781F5BAA}" presName="spacer" presStyleCnt="0"/>
      <dgm:spPr/>
    </dgm:pt>
    <dgm:pt modelId="{68A42A7F-E590-409F-9864-EA4B45768153}" type="pres">
      <dgm:prSet presAssocID="{89E054E6-E915-480A-917C-A05CADB55DB8}" presName="parentText" presStyleLbl="node1" presStyleIdx="3" presStyleCnt="6">
        <dgm:presLayoutVars>
          <dgm:chMax val="0"/>
          <dgm:bulletEnabled val="1"/>
        </dgm:presLayoutVars>
      </dgm:prSet>
      <dgm:spPr/>
    </dgm:pt>
    <dgm:pt modelId="{7D8445D4-6D31-43E9-A476-ABD15E4D2FE8}" type="pres">
      <dgm:prSet presAssocID="{5103B8DB-AE25-4E67-AC23-C05AEBBA7D4B}" presName="spacer" presStyleCnt="0"/>
      <dgm:spPr/>
    </dgm:pt>
    <dgm:pt modelId="{5BD11006-2F81-4DEF-B259-2BEFE1A72FEC}" type="pres">
      <dgm:prSet presAssocID="{321EF8E7-CE44-4E06-B8ED-F95412E9229C}" presName="parentText" presStyleLbl="node1" presStyleIdx="4" presStyleCnt="6">
        <dgm:presLayoutVars>
          <dgm:chMax val="0"/>
          <dgm:bulletEnabled val="1"/>
        </dgm:presLayoutVars>
      </dgm:prSet>
      <dgm:spPr/>
    </dgm:pt>
    <dgm:pt modelId="{90F82F80-D295-4CBE-95F4-D2B3D74A4009}" type="pres">
      <dgm:prSet presAssocID="{486F12D6-0F0F-43C7-B2AF-6DADBCA8A6C5}" presName="spacer" presStyleCnt="0"/>
      <dgm:spPr/>
    </dgm:pt>
    <dgm:pt modelId="{A1238476-D99F-43A0-9F47-B7DF42C04ED2}" type="pres">
      <dgm:prSet presAssocID="{889530F0-DF68-4D87-9B82-F211FD9B90E8}" presName="parentText" presStyleLbl="node1" presStyleIdx="5" presStyleCnt="6">
        <dgm:presLayoutVars>
          <dgm:chMax val="0"/>
          <dgm:bulletEnabled val="1"/>
        </dgm:presLayoutVars>
      </dgm:prSet>
      <dgm:spPr/>
    </dgm:pt>
  </dgm:ptLst>
  <dgm:cxnLst>
    <dgm:cxn modelId="{9AAC5403-6FCD-4FA4-93A3-D9C0BDCA4D78}" srcId="{F3107912-9129-4BF8-A1DC-BE6E634E499D}" destId="{321EF8E7-CE44-4E06-B8ED-F95412E9229C}" srcOrd="4" destOrd="0" parTransId="{482ACD86-057E-4867-B329-133C44F08145}" sibTransId="{486F12D6-0F0F-43C7-B2AF-6DADBCA8A6C5}"/>
    <dgm:cxn modelId="{56D6F120-6BFE-41BD-875A-EF00C87A2561}" srcId="{F3107912-9129-4BF8-A1DC-BE6E634E499D}" destId="{889530F0-DF68-4D87-9B82-F211FD9B90E8}" srcOrd="5" destOrd="0" parTransId="{4DA4BBC8-3A21-419D-91A5-F8FA6A5498A7}" sibTransId="{FB25AFBD-6F3F-4D26-99BC-7E95428FD06F}"/>
    <dgm:cxn modelId="{810D252A-9196-4599-97E8-50E0276F5249}" srcId="{F3107912-9129-4BF8-A1DC-BE6E634E499D}" destId="{256592E1-59E1-47E7-B9AA-96FB4767FABE}" srcOrd="1" destOrd="0" parTransId="{E46F8DEA-EBF6-4712-831F-4CAFA007B6F4}" sibTransId="{AD56600C-193E-4F50-B798-3F163E702EA7}"/>
    <dgm:cxn modelId="{3348B52D-0F1B-49CB-A7B2-1216E31BC1BB}" type="presOf" srcId="{F3107912-9129-4BF8-A1DC-BE6E634E499D}" destId="{E62BA6AB-E174-4D99-AA1B-FCDC12390775}" srcOrd="0" destOrd="0" presId="urn:microsoft.com/office/officeart/2005/8/layout/vList2"/>
    <dgm:cxn modelId="{69C4A52E-52CE-438C-B0CD-F686B961677B}" type="presOf" srcId="{321EF8E7-CE44-4E06-B8ED-F95412E9229C}" destId="{5BD11006-2F81-4DEF-B259-2BEFE1A72FEC}" srcOrd="0" destOrd="0" presId="urn:microsoft.com/office/officeart/2005/8/layout/vList2"/>
    <dgm:cxn modelId="{E7CE3A32-723E-4481-AEA8-1B759A5EE9E0}" type="presOf" srcId="{95C34448-FC94-4EA5-9DDB-17CE665E8981}" destId="{B151D207-805D-4205-99F9-2C8FCA473068}" srcOrd="0" destOrd="0" presId="urn:microsoft.com/office/officeart/2005/8/layout/vList2"/>
    <dgm:cxn modelId="{A24D635C-A390-4C2D-A541-E8D4806155C3}" srcId="{F3107912-9129-4BF8-A1DC-BE6E634E499D}" destId="{95C34448-FC94-4EA5-9DDB-17CE665E8981}" srcOrd="0" destOrd="0" parTransId="{B52D30EC-7735-4969-9968-19670607940A}" sibTransId="{B3A62CB2-9C52-409D-84B2-5E260EDDA976}"/>
    <dgm:cxn modelId="{B5B03E47-35E1-4E6E-A00B-2033BCD97AAA}" type="presOf" srcId="{256592E1-59E1-47E7-B9AA-96FB4767FABE}" destId="{CBEBAA8E-66D8-43E9-ACF0-3CC4B07403B6}" srcOrd="0" destOrd="0" presId="urn:microsoft.com/office/officeart/2005/8/layout/vList2"/>
    <dgm:cxn modelId="{CF9FF194-2D1D-4B64-9111-3BD8C7956A7C}" srcId="{F3107912-9129-4BF8-A1DC-BE6E634E499D}" destId="{4B3F29D7-85F3-47F0-A344-5B625C8BC8B7}" srcOrd="2" destOrd="0" parTransId="{78020AC7-ADE4-4EC3-B3F5-C8AF29B79941}" sibTransId="{D5234E66-87E7-40CF-9611-5A18781F5BAA}"/>
    <dgm:cxn modelId="{BB34AEBE-2013-465A-9566-C14E25E3C775}" type="presOf" srcId="{4B3F29D7-85F3-47F0-A344-5B625C8BC8B7}" destId="{109913FF-30FD-41DC-A845-D01AF85DF5FC}" srcOrd="0" destOrd="0" presId="urn:microsoft.com/office/officeart/2005/8/layout/vList2"/>
    <dgm:cxn modelId="{0D23FFDA-A13C-406F-9B4F-8BD1FC03A914}" type="presOf" srcId="{889530F0-DF68-4D87-9B82-F211FD9B90E8}" destId="{A1238476-D99F-43A0-9F47-B7DF42C04ED2}" srcOrd="0" destOrd="0" presId="urn:microsoft.com/office/officeart/2005/8/layout/vList2"/>
    <dgm:cxn modelId="{6C6D1ADC-6032-4631-9BCE-CDD62BD9BD9D}" type="presOf" srcId="{89E054E6-E915-480A-917C-A05CADB55DB8}" destId="{68A42A7F-E590-409F-9864-EA4B45768153}" srcOrd="0" destOrd="0" presId="urn:microsoft.com/office/officeart/2005/8/layout/vList2"/>
    <dgm:cxn modelId="{26A59CF0-FCA7-448E-9C91-04ECC761F11A}" srcId="{F3107912-9129-4BF8-A1DC-BE6E634E499D}" destId="{89E054E6-E915-480A-917C-A05CADB55DB8}" srcOrd="3" destOrd="0" parTransId="{32BA5C05-3042-463D-9593-06B37BFD9796}" sibTransId="{5103B8DB-AE25-4E67-AC23-C05AEBBA7D4B}"/>
    <dgm:cxn modelId="{9642B908-6B96-4255-B0CD-56BDF0253E4B}" type="presParOf" srcId="{E62BA6AB-E174-4D99-AA1B-FCDC12390775}" destId="{B151D207-805D-4205-99F9-2C8FCA473068}" srcOrd="0" destOrd="0" presId="urn:microsoft.com/office/officeart/2005/8/layout/vList2"/>
    <dgm:cxn modelId="{59A01E67-B23E-4DCF-913E-4C56CCF8F59F}" type="presParOf" srcId="{E62BA6AB-E174-4D99-AA1B-FCDC12390775}" destId="{E8B14DA2-C931-46CD-80EF-484E638F178D}" srcOrd="1" destOrd="0" presId="urn:microsoft.com/office/officeart/2005/8/layout/vList2"/>
    <dgm:cxn modelId="{FDEAF5E3-0DC1-4E12-BB30-E615B342903F}" type="presParOf" srcId="{E62BA6AB-E174-4D99-AA1B-FCDC12390775}" destId="{CBEBAA8E-66D8-43E9-ACF0-3CC4B07403B6}" srcOrd="2" destOrd="0" presId="urn:microsoft.com/office/officeart/2005/8/layout/vList2"/>
    <dgm:cxn modelId="{E1197DBF-2BFE-496A-A464-A5F2E0700BEA}" type="presParOf" srcId="{E62BA6AB-E174-4D99-AA1B-FCDC12390775}" destId="{078F3D4D-54E8-4ECB-B048-90310871AD02}" srcOrd="3" destOrd="0" presId="urn:microsoft.com/office/officeart/2005/8/layout/vList2"/>
    <dgm:cxn modelId="{81F2CE03-00F6-4D25-81B4-E2308F719309}" type="presParOf" srcId="{E62BA6AB-E174-4D99-AA1B-FCDC12390775}" destId="{109913FF-30FD-41DC-A845-D01AF85DF5FC}" srcOrd="4" destOrd="0" presId="urn:microsoft.com/office/officeart/2005/8/layout/vList2"/>
    <dgm:cxn modelId="{D98AB2B0-F79D-44B8-B572-9F5F1BEE3BCC}" type="presParOf" srcId="{E62BA6AB-E174-4D99-AA1B-FCDC12390775}" destId="{413112C8-D075-4F02-8699-DF6B9B7DF82E}" srcOrd="5" destOrd="0" presId="urn:microsoft.com/office/officeart/2005/8/layout/vList2"/>
    <dgm:cxn modelId="{6797D085-35DA-4831-87BC-19E5CDC6A6B8}" type="presParOf" srcId="{E62BA6AB-E174-4D99-AA1B-FCDC12390775}" destId="{68A42A7F-E590-409F-9864-EA4B45768153}" srcOrd="6" destOrd="0" presId="urn:microsoft.com/office/officeart/2005/8/layout/vList2"/>
    <dgm:cxn modelId="{A843830A-140E-46F3-AFB8-C9C337A37F2D}" type="presParOf" srcId="{E62BA6AB-E174-4D99-AA1B-FCDC12390775}" destId="{7D8445D4-6D31-43E9-A476-ABD15E4D2FE8}" srcOrd="7" destOrd="0" presId="urn:microsoft.com/office/officeart/2005/8/layout/vList2"/>
    <dgm:cxn modelId="{0A231627-ED8E-4B79-A978-B243E09D2020}" type="presParOf" srcId="{E62BA6AB-E174-4D99-AA1B-FCDC12390775}" destId="{5BD11006-2F81-4DEF-B259-2BEFE1A72FEC}" srcOrd="8" destOrd="0" presId="urn:microsoft.com/office/officeart/2005/8/layout/vList2"/>
    <dgm:cxn modelId="{D22A1BDA-674B-4C8E-AB27-C2BA3670E086}" type="presParOf" srcId="{E62BA6AB-E174-4D99-AA1B-FCDC12390775}" destId="{90F82F80-D295-4CBE-95F4-D2B3D74A4009}" srcOrd="9" destOrd="0" presId="urn:microsoft.com/office/officeart/2005/8/layout/vList2"/>
    <dgm:cxn modelId="{98B021FC-F5FF-4286-B641-9C1D65845B65}" type="presParOf" srcId="{E62BA6AB-E174-4D99-AA1B-FCDC12390775}" destId="{A1238476-D99F-43A0-9F47-B7DF42C04ED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1D207-805D-4205-99F9-2C8FCA473068}">
      <dsp:nvSpPr>
        <dsp:cNvPr id="0" name=""/>
        <dsp:cNvSpPr/>
      </dsp:nvSpPr>
      <dsp:spPr>
        <a:xfrm>
          <a:off x="0" y="5550"/>
          <a:ext cx="5458491" cy="7780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Purple school jumper or cardigan with or without the school logo </a:t>
          </a:r>
          <a:endParaRPr lang="en-US" sz="1900" kern="1200"/>
        </a:p>
      </dsp:txBody>
      <dsp:txXfrm>
        <a:off x="37981" y="43531"/>
        <a:ext cx="5382529" cy="702088"/>
      </dsp:txXfrm>
    </dsp:sp>
    <dsp:sp modelId="{CBEBAA8E-66D8-43E9-ACF0-3CC4B07403B6}">
      <dsp:nvSpPr>
        <dsp:cNvPr id="0" name=""/>
        <dsp:cNvSpPr/>
      </dsp:nvSpPr>
      <dsp:spPr>
        <a:xfrm>
          <a:off x="0" y="838320"/>
          <a:ext cx="5458491" cy="778050"/>
        </a:xfrm>
        <a:prstGeom prst="roundRect">
          <a:avLst/>
        </a:prstGeom>
        <a:solidFill>
          <a:schemeClr val="accent2">
            <a:hueOff val="-305999"/>
            <a:satOff val="-1330"/>
            <a:lumOff val="-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Black or grey trousers/shorts / skirt or dress</a:t>
          </a:r>
          <a:endParaRPr lang="en-US" sz="1900" kern="1200"/>
        </a:p>
      </dsp:txBody>
      <dsp:txXfrm>
        <a:off x="37981" y="876301"/>
        <a:ext cx="5382529" cy="702088"/>
      </dsp:txXfrm>
    </dsp:sp>
    <dsp:sp modelId="{109913FF-30FD-41DC-A845-D01AF85DF5FC}">
      <dsp:nvSpPr>
        <dsp:cNvPr id="0" name=""/>
        <dsp:cNvSpPr/>
      </dsp:nvSpPr>
      <dsp:spPr>
        <a:xfrm>
          <a:off x="0" y="1671090"/>
          <a:ext cx="5458491" cy="778050"/>
        </a:xfrm>
        <a:prstGeom prst="roundRect">
          <a:avLst/>
        </a:prstGeom>
        <a:solidFill>
          <a:schemeClr val="accent2">
            <a:hueOff val="-611999"/>
            <a:satOff val="-2660"/>
            <a:lumOff val="-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Purple gingham dress</a:t>
          </a:r>
          <a:endParaRPr lang="en-US" sz="1900" kern="1200"/>
        </a:p>
      </dsp:txBody>
      <dsp:txXfrm>
        <a:off x="37981" y="1709071"/>
        <a:ext cx="5382529" cy="702088"/>
      </dsp:txXfrm>
    </dsp:sp>
    <dsp:sp modelId="{68A42A7F-E590-409F-9864-EA4B45768153}">
      <dsp:nvSpPr>
        <dsp:cNvPr id="0" name=""/>
        <dsp:cNvSpPr/>
      </dsp:nvSpPr>
      <dsp:spPr>
        <a:xfrm>
          <a:off x="0" y="2503860"/>
          <a:ext cx="5458491" cy="778050"/>
        </a:xfrm>
        <a:prstGeom prst="roundRect">
          <a:avLst/>
        </a:prstGeom>
        <a:solidFill>
          <a:schemeClr val="accent2">
            <a:hueOff val="-917998"/>
            <a:satOff val="-3990"/>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Black Velcro or buckle school shoes – no trainers</a:t>
          </a:r>
          <a:endParaRPr lang="en-US" sz="1900" kern="1200"/>
        </a:p>
      </dsp:txBody>
      <dsp:txXfrm>
        <a:off x="37981" y="2541841"/>
        <a:ext cx="5382529" cy="702088"/>
      </dsp:txXfrm>
    </dsp:sp>
    <dsp:sp modelId="{5BD11006-2F81-4DEF-B259-2BEFE1A72FEC}">
      <dsp:nvSpPr>
        <dsp:cNvPr id="0" name=""/>
        <dsp:cNvSpPr/>
      </dsp:nvSpPr>
      <dsp:spPr>
        <a:xfrm>
          <a:off x="0" y="3336630"/>
          <a:ext cx="5458491" cy="778050"/>
        </a:xfrm>
        <a:prstGeom prst="roundRect">
          <a:avLst/>
        </a:prstGeom>
        <a:solidFill>
          <a:schemeClr val="accent2">
            <a:hueOff val="-1223998"/>
            <a:satOff val="-5320"/>
            <a:lumOff val="-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Black / grey/ white socks </a:t>
          </a:r>
          <a:endParaRPr lang="en-US" sz="1900" kern="1200" dirty="0"/>
        </a:p>
      </dsp:txBody>
      <dsp:txXfrm>
        <a:off x="37981" y="3374611"/>
        <a:ext cx="5382529" cy="702088"/>
      </dsp:txXfrm>
    </dsp:sp>
    <dsp:sp modelId="{A1238476-D99F-43A0-9F47-B7DF42C04ED2}">
      <dsp:nvSpPr>
        <dsp:cNvPr id="0" name=""/>
        <dsp:cNvSpPr/>
      </dsp:nvSpPr>
      <dsp:spPr>
        <a:xfrm>
          <a:off x="0" y="4169400"/>
          <a:ext cx="5458491" cy="778050"/>
        </a:xfrm>
        <a:prstGeom prst="roundRect">
          <a:avLst/>
        </a:prstGeom>
        <a:solidFill>
          <a:schemeClr val="accent2">
            <a:hueOff val="-1529997"/>
            <a:satOff val="-6650"/>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Long hair must be tied back </a:t>
          </a:r>
        </a:p>
      </dsp:txBody>
      <dsp:txXfrm>
        <a:off x="37981" y="4207381"/>
        <a:ext cx="5382529" cy="7020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84DA-E3E0-4099-8BC4-1813584CD794}"/>
              </a:ext>
            </a:extLst>
          </p:cNvPr>
          <p:cNvSpPr>
            <a:spLocks noGrp="1"/>
          </p:cNvSpPr>
          <p:nvPr>
            <p:ph type="ctrTitle"/>
          </p:nvPr>
        </p:nvSpPr>
        <p:spPr>
          <a:xfrm>
            <a:off x="1246415" y="800100"/>
            <a:ext cx="8447314" cy="3314694"/>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E1BD63B-9405-4E42-9E2F-07573F9B15A9}"/>
              </a:ext>
            </a:extLst>
          </p:cNvPr>
          <p:cNvSpPr>
            <a:spLocks noGrp="1"/>
          </p:cNvSpPr>
          <p:nvPr>
            <p:ph type="subTitle" idx="1"/>
          </p:nvPr>
        </p:nvSpPr>
        <p:spPr>
          <a:xfrm>
            <a:off x="1246415" y="4909459"/>
            <a:ext cx="8292874" cy="914395"/>
          </a:xfrm>
        </p:spPr>
        <p:txBody>
          <a:bodyPr anchor="ctr">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68D03A-9A11-476C-B52A-593F3C019230}"/>
              </a:ext>
            </a:extLst>
          </p:cNvPr>
          <p:cNvSpPr>
            <a:spLocks noGrp="1"/>
          </p:cNvSpPr>
          <p:nvPr>
            <p:ph type="dt" sz="half" idx="10"/>
          </p:nvPr>
        </p:nvSpPr>
        <p:spPr/>
        <p:txBody>
          <a:bodyPr/>
          <a:lstStyle/>
          <a:p>
            <a:fld id="{098A0168-EB40-45AF-89A1-87DE0A55FFC6}" type="datetime1">
              <a:rPr lang="en-US" smtClean="0"/>
              <a:t>7/13/2021</a:t>
            </a:fld>
            <a:endParaRPr lang="en-US"/>
          </a:p>
        </p:txBody>
      </p:sp>
      <p:sp>
        <p:nvSpPr>
          <p:cNvPr id="5" name="Footer Placeholder 4">
            <a:extLst>
              <a:ext uri="{FF2B5EF4-FFF2-40B4-BE49-F238E27FC236}">
                <a16:creationId xmlns:a16="http://schemas.microsoft.com/office/drawing/2014/main" id="{DA950CD1-7906-4885-9A4D-B764220DD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ECA96-1AD5-41FE-AB5C-68ABD652299C}"/>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7" name="Straight Connector 6">
            <a:extLst>
              <a:ext uri="{FF2B5EF4-FFF2-40B4-BE49-F238E27FC236}">
                <a16:creationId xmlns:a16="http://schemas.microsoft.com/office/drawing/2014/main" id="{0A09E39A-DA3F-4BDC-A89A-6545C1DD3721}"/>
              </a:ext>
            </a:extLst>
          </p:cNvPr>
          <p:cNvCxnSpPr>
            <a:cxnSpLocks/>
          </p:cNvCxnSpPr>
          <p:nvPr/>
        </p:nvCxnSpPr>
        <p:spPr>
          <a:xfrm>
            <a:off x="360154" y="460266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26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4882-AC48-4F1E-837D-E154BEEDC958}"/>
              </a:ext>
            </a:extLst>
          </p:cNvPr>
          <p:cNvSpPr>
            <a:spLocks noGrp="1"/>
          </p:cNvSpPr>
          <p:nvPr>
            <p:ph type="title"/>
          </p:nvPr>
        </p:nvSpPr>
        <p:spPr>
          <a:xfrm>
            <a:off x="838200" y="525439"/>
            <a:ext cx="9613106" cy="128288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FD34B7-C335-425E-BF89-DB1A0C235373}"/>
              </a:ext>
            </a:extLst>
          </p:cNvPr>
          <p:cNvSpPr>
            <a:spLocks noGrp="1"/>
          </p:cNvSpPr>
          <p:nvPr>
            <p:ph type="body" orient="vert" idx="1"/>
          </p:nvPr>
        </p:nvSpPr>
        <p:spPr>
          <a:xfrm>
            <a:off x="838200" y="1914525"/>
            <a:ext cx="9613106" cy="388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63754-C885-4DC6-962D-C861267B64D4}"/>
              </a:ext>
            </a:extLst>
          </p:cNvPr>
          <p:cNvSpPr>
            <a:spLocks noGrp="1"/>
          </p:cNvSpPr>
          <p:nvPr>
            <p:ph type="dt" sz="half" idx="10"/>
          </p:nvPr>
        </p:nvSpPr>
        <p:spPr/>
        <p:txBody>
          <a:bodyPr/>
          <a:lstStyle/>
          <a:p>
            <a:fld id="{8F8CA68F-747D-436A-B5BB-2EBC3ED499E4}" type="datetime1">
              <a:rPr lang="en-US" smtClean="0"/>
              <a:t>7/13/2021</a:t>
            </a:fld>
            <a:endParaRPr lang="en-US"/>
          </a:p>
        </p:txBody>
      </p:sp>
      <p:sp>
        <p:nvSpPr>
          <p:cNvPr id="5" name="Footer Placeholder 4">
            <a:extLst>
              <a:ext uri="{FF2B5EF4-FFF2-40B4-BE49-F238E27FC236}">
                <a16:creationId xmlns:a16="http://schemas.microsoft.com/office/drawing/2014/main" id="{B6EC9693-03CD-4EBD-A3D7-BE310CD5F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BBD01-5E50-4FF1-A1D6-B24B7B75E85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734729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A1D39-AB23-4CEE-BBAA-55B29415D413}"/>
              </a:ext>
            </a:extLst>
          </p:cNvPr>
          <p:cNvSpPr>
            <a:spLocks noGrp="1"/>
          </p:cNvSpPr>
          <p:nvPr>
            <p:ph type="title" orient="vert"/>
          </p:nvPr>
        </p:nvSpPr>
        <p:spPr>
          <a:xfrm>
            <a:off x="8724900" y="578644"/>
            <a:ext cx="1912144" cy="52720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CC20688-FA9B-4ABD-9E9E-C7EADE949A9D}"/>
              </a:ext>
            </a:extLst>
          </p:cNvPr>
          <p:cNvSpPr>
            <a:spLocks noGrp="1"/>
          </p:cNvSpPr>
          <p:nvPr>
            <p:ph type="body" orient="vert" idx="1"/>
          </p:nvPr>
        </p:nvSpPr>
        <p:spPr>
          <a:xfrm>
            <a:off x="628652" y="578643"/>
            <a:ext cx="7943848" cy="5272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6B1A6B-AE19-4BD4-AE49-43E78CC0B058}"/>
              </a:ext>
            </a:extLst>
          </p:cNvPr>
          <p:cNvSpPr>
            <a:spLocks noGrp="1"/>
          </p:cNvSpPr>
          <p:nvPr>
            <p:ph type="dt" sz="half" idx="10"/>
          </p:nvPr>
        </p:nvSpPr>
        <p:spPr/>
        <p:txBody>
          <a:bodyPr/>
          <a:lstStyle/>
          <a:p>
            <a:fld id="{6DD8DC11-9E39-40A0-B3DC-E3F2AD04A616}" type="datetime1">
              <a:rPr lang="en-US" smtClean="0"/>
              <a:t>7/13/2021</a:t>
            </a:fld>
            <a:endParaRPr lang="en-US"/>
          </a:p>
        </p:txBody>
      </p:sp>
      <p:sp>
        <p:nvSpPr>
          <p:cNvPr id="5" name="Footer Placeholder 4">
            <a:extLst>
              <a:ext uri="{FF2B5EF4-FFF2-40B4-BE49-F238E27FC236}">
                <a16:creationId xmlns:a16="http://schemas.microsoft.com/office/drawing/2014/main" id="{F6862144-27EE-4CE0-B167-F5DBA41B3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A40B2-EFB0-47EA-878B-6405E1DC189B}"/>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170210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2BEE8-2E4A-4A4A-833E-89D8D794E5BB}"/>
              </a:ext>
            </a:extLst>
          </p:cNvPr>
          <p:cNvSpPr>
            <a:spLocks noGrp="1"/>
          </p:cNvSpPr>
          <p:nvPr>
            <p:ph type="title"/>
          </p:nvPr>
        </p:nvSpPr>
        <p:spPr>
          <a:xfrm>
            <a:off x="838199" y="545914"/>
            <a:ext cx="9527275" cy="1241944"/>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46CFDA-CDBF-4B24-9EC3-827F540F71D4}"/>
              </a:ext>
            </a:extLst>
          </p:cNvPr>
          <p:cNvSpPr>
            <a:spLocks noGrp="1"/>
          </p:cNvSpPr>
          <p:nvPr>
            <p:ph idx="1"/>
          </p:nvPr>
        </p:nvSpPr>
        <p:spPr>
          <a:xfrm>
            <a:off x="838199" y="2108595"/>
            <a:ext cx="9527275" cy="3643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25871D-4A14-4A17-A0ED-7DDA7752B54D}"/>
              </a:ext>
            </a:extLst>
          </p:cNvPr>
          <p:cNvSpPr>
            <a:spLocks noGrp="1"/>
          </p:cNvSpPr>
          <p:nvPr>
            <p:ph type="dt" sz="half" idx="10"/>
          </p:nvPr>
        </p:nvSpPr>
        <p:spPr/>
        <p:txBody>
          <a:bodyPr/>
          <a:lstStyle/>
          <a:p>
            <a:fld id="{BE0A88F0-556B-4BB7-8AAB-D63AEB65C662}" type="datetime1">
              <a:rPr lang="en-US" smtClean="0"/>
              <a:t>7/13/2021</a:t>
            </a:fld>
            <a:endParaRPr lang="en-US"/>
          </a:p>
        </p:txBody>
      </p:sp>
      <p:sp>
        <p:nvSpPr>
          <p:cNvPr id="5" name="Footer Placeholder 4">
            <a:extLst>
              <a:ext uri="{FF2B5EF4-FFF2-40B4-BE49-F238E27FC236}">
                <a16:creationId xmlns:a16="http://schemas.microsoft.com/office/drawing/2014/main" id="{DD5BD654-899B-4DAF-93B9-1CBCAB5F6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F7FCA-B968-443D-90A7-E0F3C6D64EFE}"/>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9" name="Straight Connector 8">
            <a:extLst>
              <a:ext uri="{FF2B5EF4-FFF2-40B4-BE49-F238E27FC236}">
                <a16:creationId xmlns:a16="http://schemas.microsoft.com/office/drawing/2014/main" id="{C7F5CC56-CBE8-4152-AD5E-982DD286AA28}"/>
              </a:ext>
            </a:extLst>
          </p:cNvPr>
          <p:cNvCxnSpPr>
            <a:cxnSpLocks/>
          </p:cNvCxnSpPr>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42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95B8-786F-418B-9367-52B19526828B}"/>
              </a:ext>
            </a:extLst>
          </p:cNvPr>
          <p:cNvSpPr>
            <a:spLocks noGrp="1"/>
          </p:cNvSpPr>
          <p:nvPr>
            <p:ph type="title"/>
          </p:nvPr>
        </p:nvSpPr>
        <p:spPr>
          <a:xfrm>
            <a:off x="831850" y="1073426"/>
            <a:ext cx="8840344" cy="3489049"/>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BCF574-9044-4964-B6AE-A3983D595C9B}"/>
              </a:ext>
            </a:extLst>
          </p:cNvPr>
          <p:cNvSpPr>
            <a:spLocks noGrp="1"/>
          </p:cNvSpPr>
          <p:nvPr>
            <p:ph type="body" idx="1"/>
          </p:nvPr>
        </p:nvSpPr>
        <p:spPr>
          <a:xfrm>
            <a:off x="831850" y="4818488"/>
            <a:ext cx="8840344" cy="900772"/>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D2A109-E9F9-428E-858A-38375BF1D978}"/>
              </a:ext>
            </a:extLst>
          </p:cNvPr>
          <p:cNvSpPr>
            <a:spLocks noGrp="1"/>
          </p:cNvSpPr>
          <p:nvPr>
            <p:ph type="dt" sz="half" idx="10"/>
          </p:nvPr>
        </p:nvSpPr>
        <p:spPr/>
        <p:txBody>
          <a:bodyPr/>
          <a:lstStyle/>
          <a:p>
            <a:fld id="{60E05506-6815-4E0E-B1DE-ECA35C2016DF}" type="datetime1">
              <a:rPr lang="en-US" smtClean="0"/>
              <a:t>7/13/2021</a:t>
            </a:fld>
            <a:endParaRPr lang="en-US"/>
          </a:p>
        </p:txBody>
      </p:sp>
      <p:sp>
        <p:nvSpPr>
          <p:cNvPr id="5" name="Footer Placeholder 4">
            <a:extLst>
              <a:ext uri="{FF2B5EF4-FFF2-40B4-BE49-F238E27FC236}">
                <a16:creationId xmlns:a16="http://schemas.microsoft.com/office/drawing/2014/main" id="{4DD9BA6F-665B-4D62-84D1-23E03428C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1A2D7-4390-4B51-90D4-900EAAB13CB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75853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66EE-5127-48B4-A6F6-F5F6B38DB27A}"/>
              </a:ext>
            </a:extLst>
          </p:cNvPr>
          <p:cNvSpPr>
            <a:spLocks noGrp="1"/>
          </p:cNvSpPr>
          <p:nvPr>
            <p:ph type="title"/>
          </p:nvPr>
        </p:nvSpPr>
        <p:spPr>
          <a:xfrm>
            <a:off x="838199" y="587828"/>
            <a:ext cx="9578683" cy="990601"/>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E57B8A9-5914-49F9-8E0E-C8723C5339D3}"/>
              </a:ext>
            </a:extLst>
          </p:cNvPr>
          <p:cNvSpPr>
            <a:spLocks noGrp="1"/>
          </p:cNvSpPr>
          <p:nvPr>
            <p:ph sz="half" idx="1"/>
          </p:nvPr>
        </p:nvSpPr>
        <p:spPr>
          <a:xfrm>
            <a:off x="838201" y="2057407"/>
            <a:ext cx="4318906" cy="3725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9E7D0C2-CAEA-4E31-8FA6-D866315DF61C}"/>
              </a:ext>
            </a:extLst>
          </p:cNvPr>
          <p:cNvSpPr>
            <a:spLocks noGrp="1"/>
          </p:cNvSpPr>
          <p:nvPr>
            <p:ph sz="half" idx="2"/>
          </p:nvPr>
        </p:nvSpPr>
        <p:spPr>
          <a:xfrm>
            <a:off x="5969577" y="2057407"/>
            <a:ext cx="4405746" cy="372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51E5DE2-0BD6-45B3-BDB1-675BA058BF2E}"/>
              </a:ext>
            </a:extLst>
          </p:cNvPr>
          <p:cNvSpPr>
            <a:spLocks noGrp="1"/>
          </p:cNvSpPr>
          <p:nvPr>
            <p:ph type="dt" sz="half" idx="10"/>
          </p:nvPr>
        </p:nvSpPr>
        <p:spPr/>
        <p:txBody>
          <a:bodyPr/>
          <a:lstStyle/>
          <a:p>
            <a:fld id="{FC6E85F7-A724-48A4-9D33-CEBC5174E865}" type="datetime1">
              <a:rPr lang="en-US" smtClean="0"/>
              <a:t>7/13/2021</a:t>
            </a:fld>
            <a:endParaRPr lang="en-US"/>
          </a:p>
        </p:txBody>
      </p:sp>
      <p:sp>
        <p:nvSpPr>
          <p:cNvPr id="6" name="Footer Placeholder 5">
            <a:extLst>
              <a:ext uri="{FF2B5EF4-FFF2-40B4-BE49-F238E27FC236}">
                <a16:creationId xmlns:a16="http://schemas.microsoft.com/office/drawing/2014/main" id="{082622B7-97C1-4C72-BCA9-290DC716F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7BEE3-B3AE-45B6-924A-08ABC95181D7}"/>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8" name="Straight Connector 7">
            <a:extLst>
              <a:ext uri="{FF2B5EF4-FFF2-40B4-BE49-F238E27FC236}">
                <a16:creationId xmlns:a16="http://schemas.microsoft.com/office/drawing/2014/main" id="{6610397D-8A25-4307-B58D-8DE617EFD26D}"/>
              </a:ext>
            </a:extLst>
          </p:cNvPr>
          <p:cNvCxnSpPr>
            <a:cxnSpLocks/>
          </p:cNvCxnSpPr>
          <p:nvPr/>
        </p:nvCxnSpPr>
        <p:spPr>
          <a:xfrm>
            <a:off x="375523" y="176040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B747697-5C57-4DA6-8ED6-CAB14CDD220A}"/>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62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2296-2B01-4044-AD7B-497BAC8AEA68}"/>
              </a:ext>
            </a:extLst>
          </p:cNvPr>
          <p:cNvSpPr>
            <a:spLocks noGrp="1"/>
          </p:cNvSpPr>
          <p:nvPr>
            <p:ph type="title"/>
          </p:nvPr>
        </p:nvSpPr>
        <p:spPr>
          <a:xfrm>
            <a:off x="839788" y="609600"/>
            <a:ext cx="10515600" cy="95149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CF08880-DE5D-4299-BAC3-D45377C49993}"/>
              </a:ext>
            </a:extLst>
          </p:cNvPr>
          <p:cNvSpPr>
            <a:spLocks noGrp="1"/>
          </p:cNvSpPr>
          <p:nvPr>
            <p:ph type="body" idx="1"/>
          </p:nvPr>
        </p:nvSpPr>
        <p:spPr>
          <a:xfrm>
            <a:off x="839789" y="1989859"/>
            <a:ext cx="4381644"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2A655D-7A3A-4BA5-B82A-744276BE2586}"/>
              </a:ext>
            </a:extLst>
          </p:cNvPr>
          <p:cNvSpPr>
            <a:spLocks noGrp="1"/>
          </p:cNvSpPr>
          <p:nvPr>
            <p:ph sz="half" idx="2"/>
          </p:nvPr>
        </p:nvSpPr>
        <p:spPr>
          <a:xfrm>
            <a:off x="839789" y="2713126"/>
            <a:ext cx="4381644" cy="3121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2037933-BDAC-4317-9B7E-E30CF0B42ECE}"/>
              </a:ext>
            </a:extLst>
          </p:cNvPr>
          <p:cNvSpPr>
            <a:spLocks noGrp="1"/>
          </p:cNvSpPr>
          <p:nvPr>
            <p:ph type="body" sz="quarter" idx="3"/>
          </p:nvPr>
        </p:nvSpPr>
        <p:spPr>
          <a:xfrm>
            <a:off x="5950530" y="1989859"/>
            <a:ext cx="4487137"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5878F-AE56-4F8C-A84A-A8534180DE41}"/>
              </a:ext>
            </a:extLst>
          </p:cNvPr>
          <p:cNvSpPr>
            <a:spLocks noGrp="1"/>
          </p:cNvSpPr>
          <p:nvPr>
            <p:ph sz="quarter" idx="4"/>
          </p:nvPr>
        </p:nvSpPr>
        <p:spPr>
          <a:xfrm>
            <a:off x="5950531" y="2713127"/>
            <a:ext cx="4487136" cy="3121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FFF249A-9D93-4A8E-9284-5AB19AC0AC12}"/>
              </a:ext>
            </a:extLst>
          </p:cNvPr>
          <p:cNvSpPr>
            <a:spLocks noGrp="1"/>
          </p:cNvSpPr>
          <p:nvPr>
            <p:ph type="dt" sz="half" idx="10"/>
          </p:nvPr>
        </p:nvSpPr>
        <p:spPr/>
        <p:txBody>
          <a:bodyPr/>
          <a:lstStyle/>
          <a:p>
            <a:fld id="{42806E7A-BDD3-46A3-BEE2-EB821F9236B4}" type="datetime1">
              <a:rPr lang="en-US" smtClean="0"/>
              <a:t>7/13/2021</a:t>
            </a:fld>
            <a:endParaRPr lang="en-US"/>
          </a:p>
        </p:txBody>
      </p:sp>
      <p:sp>
        <p:nvSpPr>
          <p:cNvPr id="8" name="Footer Placeholder 7">
            <a:extLst>
              <a:ext uri="{FF2B5EF4-FFF2-40B4-BE49-F238E27FC236}">
                <a16:creationId xmlns:a16="http://schemas.microsoft.com/office/drawing/2014/main" id="{B5563883-9438-44C9-877E-EC771D1B3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5ED3CC-D7BA-43BD-973A-B09921FEDEA8}"/>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10" name="Straight Connector 9">
            <a:extLst>
              <a:ext uri="{FF2B5EF4-FFF2-40B4-BE49-F238E27FC236}">
                <a16:creationId xmlns:a16="http://schemas.microsoft.com/office/drawing/2014/main" id="{14B03ADF-AEED-49C1-9CF7-7749387E2A4F}"/>
              </a:ext>
            </a:extLst>
          </p:cNvPr>
          <p:cNvCxnSpPr>
            <a:cxnSpLocks/>
          </p:cNvCxnSpPr>
          <p:nvPr/>
        </p:nvCxnSpPr>
        <p:spPr>
          <a:xfrm>
            <a:off x="378503" y="17526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5345CA-2FC8-42B9-85F7-84F77724D011}"/>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64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8770-E2EE-4C9B-9F89-128DAC6618AF}"/>
              </a:ext>
            </a:extLst>
          </p:cNvPr>
          <p:cNvSpPr>
            <a:spLocks noGrp="1"/>
          </p:cNvSpPr>
          <p:nvPr>
            <p:ph type="title"/>
          </p:nvPr>
        </p:nvSpPr>
        <p:spPr>
          <a:xfrm>
            <a:off x="785116" y="703687"/>
            <a:ext cx="9406190" cy="1722589"/>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1CE391-8E22-4716-8A8B-C39BA61A7726}"/>
              </a:ext>
            </a:extLst>
          </p:cNvPr>
          <p:cNvSpPr>
            <a:spLocks noGrp="1"/>
          </p:cNvSpPr>
          <p:nvPr>
            <p:ph type="dt" sz="half" idx="10"/>
          </p:nvPr>
        </p:nvSpPr>
        <p:spPr/>
        <p:txBody>
          <a:bodyPr/>
          <a:lstStyle/>
          <a:p>
            <a:fld id="{9ED1540C-9440-4E7A-B71A-BEFEE06869E3}" type="datetime1">
              <a:rPr lang="en-US" smtClean="0"/>
              <a:t>7/13/2021</a:t>
            </a:fld>
            <a:endParaRPr lang="en-US"/>
          </a:p>
        </p:txBody>
      </p:sp>
      <p:sp>
        <p:nvSpPr>
          <p:cNvPr id="4" name="Footer Placeholder 3">
            <a:extLst>
              <a:ext uri="{FF2B5EF4-FFF2-40B4-BE49-F238E27FC236}">
                <a16:creationId xmlns:a16="http://schemas.microsoft.com/office/drawing/2014/main" id="{1A6C042F-179F-4DBC-80B7-34B89EA27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386EA4-4BE5-4D17-A1DC-196FEA972B8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46832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49B6B-2C1C-452D-9F93-BD9A6F2B08D4}"/>
              </a:ext>
            </a:extLst>
          </p:cNvPr>
          <p:cNvSpPr>
            <a:spLocks noGrp="1"/>
          </p:cNvSpPr>
          <p:nvPr>
            <p:ph type="dt" sz="half" idx="10"/>
          </p:nvPr>
        </p:nvSpPr>
        <p:spPr/>
        <p:txBody>
          <a:bodyPr/>
          <a:lstStyle/>
          <a:p>
            <a:fld id="{E0318DDB-88AC-4039-B59C-B05DC4C9C16C}" type="datetime1">
              <a:rPr lang="en-US" smtClean="0"/>
              <a:t>7/13/2021</a:t>
            </a:fld>
            <a:endParaRPr lang="en-US"/>
          </a:p>
        </p:txBody>
      </p:sp>
      <p:sp>
        <p:nvSpPr>
          <p:cNvPr id="3" name="Footer Placeholder 2">
            <a:extLst>
              <a:ext uri="{FF2B5EF4-FFF2-40B4-BE49-F238E27FC236}">
                <a16:creationId xmlns:a16="http://schemas.microsoft.com/office/drawing/2014/main" id="{647CA8ED-78AC-4474-8874-E4C424297D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90B764-0B68-4801-ADE7-931059129F2A}"/>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45061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717A-ED7D-43FE-881F-9407FF220457}"/>
              </a:ext>
            </a:extLst>
          </p:cNvPr>
          <p:cNvSpPr>
            <a:spLocks noGrp="1"/>
          </p:cNvSpPr>
          <p:nvPr>
            <p:ph type="title"/>
          </p:nvPr>
        </p:nvSpPr>
        <p:spPr>
          <a:xfrm>
            <a:off x="839788" y="597476"/>
            <a:ext cx="3932237" cy="1693717"/>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36FE954-332E-4D66-AFFD-A15389A769C2}"/>
              </a:ext>
            </a:extLst>
          </p:cNvPr>
          <p:cNvSpPr>
            <a:spLocks noGrp="1"/>
          </p:cNvSpPr>
          <p:nvPr>
            <p:ph idx="1"/>
          </p:nvPr>
        </p:nvSpPr>
        <p:spPr>
          <a:xfrm>
            <a:off x="5183188" y="597475"/>
            <a:ext cx="5140180" cy="526357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9D15CDA-9FC3-4F17-963C-DD9E226ECC28}"/>
              </a:ext>
            </a:extLst>
          </p:cNvPr>
          <p:cNvSpPr>
            <a:spLocks noGrp="1"/>
          </p:cNvSpPr>
          <p:nvPr>
            <p:ph type="body" sz="half" idx="2"/>
          </p:nvPr>
        </p:nvSpPr>
        <p:spPr>
          <a:xfrm>
            <a:off x="839788" y="2291194"/>
            <a:ext cx="3932237" cy="3577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C30BE-8EE8-4A41-B20E-ACEFC980C039}"/>
              </a:ext>
            </a:extLst>
          </p:cNvPr>
          <p:cNvSpPr>
            <a:spLocks noGrp="1"/>
          </p:cNvSpPr>
          <p:nvPr>
            <p:ph type="dt" sz="half" idx="10"/>
          </p:nvPr>
        </p:nvSpPr>
        <p:spPr/>
        <p:txBody>
          <a:bodyPr/>
          <a:lstStyle/>
          <a:p>
            <a:fld id="{E082ABFB-60E7-4BA1-866A-7059F058065B}" type="datetime1">
              <a:rPr lang="en-US" smtClean="0"/>
              <a:t>7/13/2021</a:t>
            </a:fld>
            <a:endParaRPr lang="en-US"/>
          </a:p>
        </p:txBody>
      </p:sp>
      <p:sp>
        <p:nvSpPr>
          <p:cNvPr id="6" name="Footer Placeholder 5">
            <a:extLst>
              <a:ext uri="{FF2B5EF4-FFF2-40B4-BE49-F238E27FC236}">
                <a16:creationId xmlns:a16="http://schemas.microsoft.com/office/drawing/2014/main" id="{644B6719-F550-42EF-B377-8E41A46D0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A6636-5EF9-499C-A3A0-3021812D0D06}"/>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03415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38CB-27F1-47CF-B05A-CC0688301831}"/>
              </a:ext>
            </a:extLst>
          </p:cNvPr>
          <p:cNvSpPr>
            <a:spLocks noGrp="1"/>
          </p:cNvSpPr>
          <p:nvPr>
            <p:ph type="title"/>
          </p:nvPr>
        </p:nvSpPr>
        <p:spPr>
          <a:xfrm>
            <a:off x="839788" y="659822"/>
            <a:ext cx="3932237" cy="1652154"/>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89C67EA-3155-4708-9B86-D7B2B54FC2BB}"/>
              </a:ext>
            </a:extLst>
          </p:cNvPr>
          <p:cNvSpPr>
            <a:spLocks noGrp="1"/>
          </p:cNvSpPr>
          <p:nvPr>
            <p:ph type="pic" idx="1"/>
          </p:nvPr>
        </p:nvSpPr>
        <p:spPr>
          <a:xfrm>
            <a:off x="5183188" y="703687"/>
            <a:ext cx="5212917" cy="49690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B434F1-C813-4E9B-98A4-B0B372CE2767}"/>
              </a:ext>
            </a:extLst>
          </p:cNvPr>
          <p:cNvSpPr>
            <a:spLocks noGrp="1"/>
          </p:cNvSpPr>
          <p:nvPr>
            <p:ph type="body" sz="half" idx="2"/>
          </p:nvPr>
        </p:nvSpPr>
        <p:spPr>
          <a:xfrm>
            <a:off x="839788" y="2426277"/>
            <a:ext cx="3932237" cy="32464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22A0B8-75E7-465D-84CB-BC9C3FB2F5CA}"/>
              </a:ext>
            </a:extLst>
          </p:cNvPr>
          <p:cNvSpPr>
            <a:spLocks noGrp="1"/>
          </p:cNvSpPr>
          <p:nvPr>
            <p:ph type="dt" sz="half" idx="10"/>
          </p:nvPr>
        </p:nvSpPr>
        <p:spPr/>
        <p:txBody>
          <a:bodyPr/>
          <a:lstStyle/>
          <a:p>
            <a:fld id="{2694112F-55F4-4776-A323-7418930321C8}" type="datetime1">
              <a:rPr lang="en-US" smtClean="0"/>
              <a:t>7/13/2021</a:t>
            </a:fld>
            <a:endParaRPr lang="en-US"/>
          </a:p>
        </p:txBody>
      </p:sp>
      <p:sp>
        <p:nvSpPr>
          <p:cNvPr id="6" name="Footer Placeholder 5">
            <a:extLst>
              <a:ext uri="{FF2B5EF4-FFF2-40B4-BE49-F238E27FC236}">
                <a16:creationId xmlns:a16="http://schemas.microsoft.com/office/drawing/2014/main" id="{1C3879C9-B751-43BD-8B27-FA18290E1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998FB-27B9-46E5-90E3-09B108B0E80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12178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BA68A5-A7C7-4D91-AB95-6E0B6FFD8743}"/>
              </a:ext>
            </a:extLst>
          </p:cNvPr>
          <p:cNvSpPr/>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1F93EBF-655A-4373-ADBE-9606BFA94B8E}"/>
              </a:ext>
            </a:extLst>
          </p:cNvPr>
          <p:cNvSpPr>
            <a:spLocks noGrp="1"/>
          </p:cNvSpPr>
          <p:nvPr>
            <p:ph type="title"/>
          </p:nvPr>
        </p:nvSpPr>
        <p:spPr>
          <a:xfrm>
            <a:off x="838200" y="525439"/>
            <a:ext cx="9485160" cy="128288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AAF2994-4D2E-43BB-9D9B-117ED94ABDE7}"/>
              </a:ext>
            </a:extLst>
          </p:cNvPr>
          <p:cNvSpPr>
            <a:spLocks noGrp="1"/>
          </p:cNvSpPr>
          <p:nvPr>
            <p:ph type="body" idx="1"/>
          </p:nvPr>
        </p:nvSpPr>
        <p:spPr>
          <a:xfrm>
            <a:off x="838200" y="2091757"/>
            <a:ext cx="9485163" cy="37064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F28926-9DF1-4A3E-8B81-2191D6F75EF9}"/>
              </a:ext>
            </a:extLst>
          </p:cNvPr>
          <p:cNvSpPr>
            <a:spLocks noGrp="1"/>
          </p:cNvSpPr>
          <p:nvPr>
            <p:ph type="dt" sz="half" idx="2"/>
          </p:nvPr>
        </p:nvSpPr>
        <p:spPr>
          <a:xfrm>
            <a:off x="628652" y="6140304"/>
            <a:ext cx="3154896" cy="287075"/>
          </a:xfrm>
          <a:prstGeom prst="rect">
            <a:avLst/>
          </a:prstGeom>
        </p:spPr>
        <p:txBody>
          <a:bodyPr vert="horz" lIns="91440" tIns="45720" rIns="91440" bIns="45720" rtlCol="0" anchor="ctr"/>
          <a:lstStyle>
            <a:lvl1pPr algn="l">
              <a:defRPr sz="1000" cap="all" spc="300" baseline="0">
                <a:solidFill>
                  <a:schemeClr val="accent1"/>
                </a:solidFill>
              </a:defRPr>
            </a:lvl1pPr>
          </a:lstStyle>
          <a:p>
            <a:fld id="{CFBEA57F-793F-4683-BD8A-741FD4B89154}" type="datetime1">
              <a:rPr lang="en-US" smtClean="0"/>
              <a:t>7/13/2021</a:t>
            </a:fld>
            <a:endParaRPr lang="en-US" dirty="0"/>
          </a:p>
        </p:txBody>
      </p:sp>
      <p:sp>
        <p:nvSpPr>
          <p:cNvPr id="5" name="Footer Placeholder 4">
            <a:extLst>
              <a:ext uri="{FF2B5EF4-FFF2-40B4-BE49-F238E27FC236}">
                <a16:creationId xmlns:a16="http://schemas.microsoft.com/office/drawing/2014/main" id="{7D01BD4F-CE83-48A3-9683-19CF03C0A586}"/>
              </a:ext>
            </a:extLst>
          </p:cNvPr>
          <p:cNvSpPr>
            <a:spLocks noGrp="1"/>
          </p:cNvSpPr>
          <p:nvPr>
            <p:ph type="ftr" sz="quarter" idx="3"/>
          </p:nvPr>
        </p:nvSpPr>
        <p:spPr>
          <a:xfrm rot="5400000">
            <a:off x="9233562" y="2578525"/>
            <a:ext cx="4114800" cy="365125"/>
          </a:xfrm>
          <a:prstGeom prst="rect">
            <a:avLst/>
          </a:prstGeom>
        </p:spPr>
        <p:txBody>
          <a:bodyPr vert="horz" lIns="91440" tIns="45720" rIns="91440" bIns="45720" rtlCol="0" anchor="ctr"/>
          <a:lstStyle>
            <a:lvl1pPr algn="l">
              <a:defRPr sz="1050" b="1" cap="all" spc="300" baseline="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3AB94939-09B3-4A6E-88F8-4D923A56D479}"/>
              </a:ext>
            </a:extLst>
          </p:cNvPr>
          <p:cNvSpPr>
            <a:spLocks noGrp="1"/>
          </p:cNvSpPr>
          <p:nvPr>
            <p:ph type="sldNum" sz="quarter" idx="4"/>
          </p:nvPr>
        </p:nvSpPr>
        <p:spPr>
          <a:xfrm>
            <a:off x="10821701" y="5672706"/>
            <a:ext cx="951908" cy="754673"/>
          </a:xfrm>
          <a:prstGeom prst="rect">
            <a:avLst/>
          </a:prstGeom>
        </p:spPr>
        <p:txBody>
          <a:bodyPr vert="horz" lIns="91440" tIns="45720" rIns="91440" bIns="45720" rtlCol="0" anchor="ctr"/>
          <a:lstStyle>
            <a:lvl1pPr algn="ctr">
              <a:defRPr sz="3600" b="1">
                <a:solidFill>
                  <a:schemeClr val="accent1"/>
                </a:solidFill>
              </a:defRPr>
            </a:lvl1pPr>
          </a:lstStyle>
          <a:p>
            <a:fld id="{81D2C36F-4504-47C0-B82F-A167342A2754}" type="slidenum">
              <a:rPr lang="en-US" smtClean="0"/>
              <a:t>‹#›</a:t>
            </a:fld>
            <a:endParaRPr lang="en-US" dirty="0"/>
          </a:p>
        </p:txBody>
      </p:sp>
      <p:sp>
        <p:nvSpPr>
          <p:cNvPr id="15" name="Rectangle 14">
            <a:extLst>
              <a:ext uri="{FF2B5EF4-FFF2-40B4-BE49-F238E27FC236}">
                <a16:creationId xmlns:a16="http://schemas.microsoft.com/office/drawing/2014/main" id="{DA4051E3-92B2-42FC-BB3D-372E4A614439}"/>
              </a:ext>
            </a:extLst>
          </p:cNvPr>
          <p:cNvSpPr/>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C425084-C97A-4C25-AE47-DDECF2DD3ABC}"/>
              </a:ext>
            </a:extLst>
          </p:cNvPr>
          <p:cNvCxnSpPr>
            <a:cxnSpLocks/>
          </p:cNvCxnSpPr>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A478A1-0B34-4F2B-88FA-CF47551E5DF9}"/>
              </a:ext>
            </a:extLst>
          </p:cNvPr>
          <p:cNvCxnSpPr>
            <a:cxnSpLocks/>
          </p:cNvCxnSpPr>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1809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hdr="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1580BD-7D80-4957-A58D-916E994AB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C45B16-36EC-4606-9AE0-6F220A940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060A6736-02B8-4FE5-B952-A9AF9E55FD6D}"/>
              </a:ext>
            </a:extLst>
          </p:cNvPr>
          <p:cNvPicPr>
            <a:picLocks noChangeAspect="1"/>
          </p:cNvPicPr>
          <p:nvPr/>
        </p:nvPicPr>
        <p:blipFill rotWithShape="1">
          <a:blip r:embed="rId2">
            <a:alphaModFix amt="67000"/>
          </a:blip>
          <a:srcRect t="36473" b="7277"/>
          <a:stretch/>
        </p:blipFill>
        <p:spPr>
          <a:xfrm>
            <a:off x="1" y="1"/>
            <a:ext cx="12191999" cy="6857999"/>
          </a:xfrm>
          <a:prstGeom prst="rect">
            <a:avLst/>
          </a:prstGeom>
        </p:spPr>
      </p:pic>
      <p:sp>
        <p:nvSpPr>
          <p:cNvPr id="12" name="Rectangle 11">
            <a:extLst>
              <a:ext uri="{FF2B5EF4-FFF2-40B4-BE49-F238E27FC236}">
                <a16:creationId xmlns:a16="http://schemas.microsoft.com/office/drawing/2014/main" id="{CB59DE95-F3B9-4A35-9681-78FA926F0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rgbClr val="FFFFFF"/>
            </a:solid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86877-BEF9-4209-8F77-B7E5A2DDD6CD}"/>
              </a:ext>
            </a:extLst>
          </p:cNvPr>
          <p:cNvSpPr>
            <a:spLocks noGrp="1"/>
          </p:cNvSpPr>
          <p:nvPr>
            <p:ph type="ctrTitle"/>
          </p:nvPr>
        </p:nvSpPr>
        <p:spPr>
          <a:xfrm>
            <a:off x="617482" y="2171578"/>
            <a:ext cx="10375633" cy="1486011"/>
          </a:xfrm>
        </p:spPr>
        <p:txBody>
          <a:bodyPr anchor="ctr">
            <a:normAutofit fontScale="90000"/>
          </a:bodyPr>
          <a:lstStyle/>
          <a:p>
            <a:br>
              <a:rPr lang="en-GB" sz="4000" dirty="0">
                <a:solidFill>
                  <a:schemeClr val="tx1"/>
                </a:solidFill>
              </a:rPr>
            </a:br>
            <a:br>
              <a:rPr lang="en-GB" sz="4000" dirty="0">
                <a:solidFill>
                  <a:schemeClr val="tx1"/>
                </a:solidFill>
              </a:rPr>
            </a:br>
            <a:br>
              <a:rPr lang="en-GB" sz="4000" dirty="0">
                <a:solidFill>
                  <a:schemeClr val="tx1"/>
                </a:solidFill>
              </a:rPr>
            </a:br>
            <a:br>
              <a:rPr lang="en-GB" sz="4000" dirty="0">
                <a:solidFill>
                  <a:schemeClr val="tx1"/>
                </a:solidFill>
              </a:rPr>
            </a:br>
            <a:br>
              <a:rPr lang="en-GB" sz="5300" dirty="0">
                <a:solidFill>
                  <a:schemeClr val="tx1"/>
                </a:solidFill>
              </a:rPr>
            </a:br>
            <a:r>
              <a:rPr lang="en-GB" sz="5300" dirty="0">
                <a:solidFill>
                  <a:schemeClr val="tx1"/>
                </a:solidFill>
              </a:rPr>
              <a:t>Welcome to our EYFS</a:t>
            </a:r>
            <a:br>
              <a:rPr lang="en-GB" sz="4000" dirty="0">
                <a:solidFill>
                  <a:schemeClr val="tx1"/>
                </a:solidFill>
              </a:rPr>
            </a:br>
            <a:br>
              <a:rPr lang="en-GB" sz="4000" dirty="0">
                <a:solidFill>
                  <a:schemeClr val="tx1"/>
                </a:solidFill>
              </a:rPr>
            </a:br>
            <a:br>
              <a:rPr lang="en-GB" sz="4000" dirty="0">
                <a:solidFill>
                  <a:schemeClr val="tx1"/>
                </a:solidFill>
              </a:rPr>
            </a:br>
            <a:br>
              <a:rPr lang="en-GB" sz="4000" dirty="0">
                <a:solidFill>
                  <a:schemeClr val="tx1"/>
                </a:solidFill>
              </a:rPr>
            </a:br>
            <a:br>
              <a:rPr lang="en-GB" sz="4000" dirty="0">
                <a:solidFill>
                  <a:schemeClr val="tx1"/>
                </a:solidFill>
              </a:rPr>
            </a:br>
            <a:r>
              <a:rPr lang="en-GB" sz="4000" dirty="0">
                <a:solidFill>
                  <a:schemeClr val="tx1"/>
                </a:solidFill>
              </a:rPr>
              <a:t>Everything you need to know </a:t>
            </a:r>
            <a:br>
              <a:rPr lang="en-GB" sz="4000" dirty="0">
                <a:solidFill>
                  <a:schemeClr val="tx1"/>
                </a:solidFill>
              </a:rPr>
            </a:br>
            <a:r>
              <a:rPr lang="en-GB" sz="4000" dirty="0">
                <a:solidFill>
                  <a:schemeClr val="tx1"/>
                </a:solidFill>
              </a:rPr>
              <a:t>prior to your child starting with us in September</a:t>
            </a:r>
            <a:br>
              <a:rPr lang="en-GB" sz="4000" dirty="0">
                <a:solidFill>
                  <a:schemeClr val="tx1"/>
                </a:solidFill>
              </a:rPr>
            </a:br>
            <a:endParaRPr lang="en-GB" sz="4000" dirty="0">
              <a:solidFill>
                <a:schemeClr val="tx1"/>
              </a:solidFill>
            </a:endParaRPr>
          </a:p>
        </p:txBody>
      </p:sp>
      <p:cxnSp>
        <p:nvCxnSpPr>
          <p:cNvPr id="14" name="Straight Connector 13">
            <a:extLst>
              <a:ext uri="{FF2B5EF4-FFF2-40B4-BE49-F238E27FC236}">
                <a16:creationId xmlns:a16="http://schemas.microsoft.com/office/drawing/2014/main" id="{5E687E3B-9C6D-4102-8F38-DCB77C49C6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D5243F-6AFC-4A87-8525-C3B22EFD94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4495800"/>
            <a:ext cx="10375638" cy="0"/>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3C7C39-C73B-4051-B742-C9086B7BE3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18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75FB-A170-4C4F-B991-1226F232D9A9}"/>
              </a:ext>
            </a:extLst>
          </p:cNvPr>
          <p:cNvSpPr>
            <a:spLocks noGrp="1"/>
          </p:cNvSpPr>
          <p:nvPr>
            <p:ph type="title"/>
          </p:nvPr>
        </p:nvSpPr>
        <p:spPr/>
        <p:txBody>
          <a:bodyPr/>
          <a:lstStyle/>
          <a:p>
            <a:r>
              <a:rPr lang="en-GB" dirty="0"/>
              <a:t>Class names</a:t>
            </a:r>
          </a:p>
        </p:txBody>
      </p:sp>
      <p:sp>
        <p:nvSpPr>
          <p:cNvPr id="3" name="Content Placeholder 2">
            <a:extLst>
              <a:ext uri="{FF2B5EF4-FFF2-40B4-BE49-F238E27FC236}">
                <a16:creationId xmlns:a16="http://schemas.microsoft.com/office/drawing/2014/main" id="{19E6F37E-2E91-4B8A-87DE-A960D4B4F6B8}"/>
              </a:ext>
            </a:extLst>
          </p:cNvPr>
          <p:cNvSpPr>
            <a:spLocks noGrp="1"/>
          </p:cNvSpPr>
          <p:nvPr>
            <p:ph idx="1"/>
          </p:nvPr>
        </p:nvSpPr>
        <p:spPr>
          <a:xfrm>
            <a:off x="838199" y="2235939"/>
            <a:ext cx="3648391" cy="2219906"/>
          </a:xfrm>
        </p:spPr>
        <p:txBody>
          <a:bodyPr/>
          <a:lstStyle/>
          <a:p>
            <a:pPr marL="0" indent="0">
              <a:buNone/>
            </a:pPr>
            <a:r>
              <a:rPr lang="en-GB" dirty="0"/>
              <a:t>If you are in Mrs Wolfson’s Class you are the Dragonflies</a:t>
            </a:r>
          </a:p>
        </p:txBody>
      </p:sp>
      <p:sp>
        <p:nvSpPr>
          <p:cNvPr id="6" name="Slide Number Placeholder 5">
            <a:extLst>
              <a:ext uri="{FF2B5EF4-FFF2-40B4-BE49-F238E27FC236}">
                <a16:creationId xmlns:a16="http://schemas.microsoft.com/office/drawing/2014/main" id="{13CB3996-C65D-41A9-855A-692AE0644D67}"/>
              </a:ext>
            </a:extLst>
          </p:cNvPr>
          <p:cNvSpPr>
            <a:spLocks noGrp="1"/>
          </p:cNvSpPr>
          <p:nvPr>
            <p:ph type="sldNum" sz="quarter" idx="12"/>
          </p:nvPr>
        </p:nvSpPr>
        <p:spPr/>
        <p:txBody>
          <a:bodyPr/>
          <a:lstStyle/>
          <a:p>
            <a:fld id="{81D2C36F-4504-47C0-B82F-A167342A2754}" type="slidenum">
              <a:rPr lang="en-US" smtClean="0"/>
              <a:t>2</a:t>
            </a:fld>
            <a:endParaRPr lang="en-US"/>
          </a:p>
        </p:txBody>
      </p:sp>
      <p:pic>
        <p:nvPicPr>
          <p:cNvPr id="2050" name="Picture 2" descr="Cartoon Dragonfly Stock Illustrations – 1,188 Cartoon Dragonfly Stock  Illustrations, Vectors &amp;amp; Clipart -… | Dragonfly painting, Dragonfly  drawing, Dragonfly artwork">
            <a:extLst>
              <a:ext uri="{FF2B5EF4-FFF2-40B4-BE49-F238E27FC236}">
                <a16:creationId xmlns:a16="http://schemas.microsoft.com/office/drawing/2014/main" id="{D6EC8929-B368-4A89-98C3-0BE4043D9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973" y="3278654"/>
            <a:ext cx="1941057" cy="235438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F828C503-0507-47E8-9914-1CF64475BF62}"/>
              </a:ext>
            </a:extLst>
          </p:cNvPr>
          <p:cNvSpPr txBox="1">
            <a:spLocks/>
          </p:cNvSpPr>
          <p:nvPr/>
        </p:nvSpPr>
        <p:spPr>
          <a:xfrm>
            <a:off x="6317364" y="2168701"/>
            <a:ext cx="3648391" cy="2219906"/>
          </a:xfrm>
          <a:prstGeom prst="rect">
            <a:avLst/>
          </a:prstGeom>
        </p:spPr>
        <p:txBody>
          <a:bodyPr vert="horz" lIns="91440" tIns="45720" rIns="91440" bIns="45720" rtlCol="0">
            <a:normAutofit/>
          </a:bodyPr>
          <a:lst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If you are in Mrs Caton’s Class you are in the Butterflies</a:t>
            </a:r>
          </a:p>
        </p:txBody>
      </p:sp>
      <p:pic>
        <p:nvPicPr>
          <p:cNvPr id="2052" name="Picture 4" descr="butterfly clipart - Google Search | Cartoon butterfly, Butterfly clip art,  Beautiful butterfly images">
            <a:extLst>
              <a:ext uri="{FF2B5EF4-FFF2-40B4-BE49-F238E27FC236}">
                <a16:creationId xmlns:a16="http://schemas.microsoft.com/office/drawing/2014/main" id="{C81FDAA8-94F4-4DE4-A06B-BE0021796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230" y="3345892"/>
            <a:ext cx="2312450" cy="20111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126E732-9944-4C50-B631-54A36B878CD9}"/>
              </a:ext>
            </a:extLst>
          </p:cNvPr>
          <p:cNvPicPr/>
          <p:nvPr/>
        </p:nvPicPr>
        <p:blipFill rotWithShape="1">
          <a:blip r:embed="rId4">
            <a:extLst>
              <a:ext uri="{28A0092B-C50C-407E-A947-70E740481C1C}">
                <a14:useLocalDpi xmlns:a14="http://schemas.microsoft.com/office/drawing/2010/main" val="0"/>
              </a:ext>
            </a:extLst>
          </a:blip>
          <a:srcRect l="51807" t="37587" r="17744" b="9941"/>
          <a:stretch/>
        </p:blipFill>
        <p:spPr bwMode="auto">
          <a:xfrm>
            <a:off x="757368" y="3328720"/>
            <a:ext cx="1744345" cy="2254250"/>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B7BE526E-E754-458B-B050-C1B3D03AD769}"/>
              </a:ext>
            </a:extLst>
          </p:cNvPr>
          <p:cNvPicPr/>
          <p:nvPr/>
        </p:nvPicPr>
        <p:blipFill rotWithShape="1">
          <a:blip r:embed="rId5">
            <a:extLst>
              <a:ext uri="{28A0092B-C50C-407E-A947-70E740481C1C}">
                <a14:useLocalDpi xmlns:a14="http://schemas.microsoft.com/office/drawing/2010/main" val="0"/>
              </a:ext>
            </a:extLst>
          </a:blip>
          <a:srcRect l="51598" t="36196" r="16708" b="9383"/>
          <a:stretch/>
        </p:blipFill>
        <p:spPr bwMode="auto">
          <a:xfrm>
            <a:off x="6325459" y="3182122"/>
            <a:ext cx="1816100" cy="23387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618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36">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C387B5-9A41-4C6F-8C1B-D762E7A49F2D}"/>
              </a:ext>
            </a:extLst>
          </p:cNvPr>
          <p:cNvSpPr>
            <a:spLocks noGrp="1"/>
          </p:cNvSpPr>
          <p:nvPr>
            <p:ph type="title"/>
          </p:nvPr>
        </p:nvSpPr>
        <p:spPr>
          <a:xfrm>
            <a:off x="5054045" y="555812"/>
            <a:ext cx="5434259" cy="1178352"/>
          </a:xfrm>
        </p:spPr>
        <p:txBody>
          <a:bodyPr anchor="ctr">
            <a:normAutofit/>
          </a:bodyPr>
          <a:lstStyle/>
          <a:p>
            <a:r>
              <a:rPr lang="en-GB" sz="3400"/>
              <a:t>The first day – Thursday 2</a:t>
            </a:r>
            <a:r>
              <a:rPr lang="en-GB" sz="3400" baseline="30000"/>
              <a:t>nd</a:t>
            </a:r>
            <a:r>
              <a:rPr lang="en-GB" sz="3400"/>
              <a:t> September</a:t>
            </a:r>
          </a:p>
        </p:txBody>
      </p:sp>
      <p:sp useBgFill="1">
        <p:nvSpPr>
          <p:cNvPr id="1030" name="Rectangle 138">
            <a:extLst>
              <a:ext uri="{FF2B5EF4-FFF2-40B4-BE49-F238E27FC236}">
                <a16:creationId xmlns:a16="http://schemas.microsoft.com/office/drawing/2014/main" id="{F84F7065-2477-44EE-8159-3DEBBA2C8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134" y="340661"/>
            <a:ext cx="4291558" cy="5701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School Cartoon Images, Download Free School Cartoon Images png images,  Free ClipArts on Clipart Library">
            <a:extLst>
              <a:ext uri="{FF2B5EF4-FFF2-40B4-BE49-F238E27FC236}">
                <a16:creationId xmlns:a16="http://schemas.microsoft.com/office/drawing/2014/main" id="{235EDABF-ECC9-40EF-9948-C783AFC91F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0772" y="1699356"/>
            <a:ext cx="3472500" cy="307995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0B77372-FE49-4688-9FB6-2CA1AEF7F5FB}"/>
              </a:ext>
            </a:extLst>
          </p:cNvPr>
          <p:cNvSpPr>
            <a:spLocks noGrp="1"/>
          </p:cNvSpPr>
          <p:nvPr>
            <p:ph idx="1"/>
          </p:nvPr>
        </p:nvSpPr>
        <p:spPr>
          <a:xfrm>
            <a:off x="5124804" y="2400300"/>
            <a:ext cx="5177782" cy="3272406"/>
          </a:xfrm>
        </p:spPr>
        <p:txBody>
          <a:bodyPr>
            <a:normAutofit/>
          </a:bodyPr>
          <a:lstStyle/>
          <a:p>
            <a:pPr>
              <a:lnSpc>
                <a:spcPct val="130000"/>
              </a:lnSpc>
            </a:pPr>
            <a:r>
              <a:rPr lang="en-GB" sz="1400"/>
              <a:t>School starts on THURSDAY 2</a:t>
            </a:r>
            <a:r>
              <a:rPr lang="en-GB" sz="1400" baseline="30000"/>
              <a:t>nd</a:t>
            </a:r>
            <a:r>
              <a:rPr lang="en-GB" sz="1400"/>
              <a:t> September</a:t>
            </a:r>
          </a:p>
          <a:p>
            <a:pPr>
              <a:lnSpc>
                <a:spcPct val="130000"/>
              </a:lnSpc>
            </a:pPr>
            <a:r>
              <a:rPr lang="en-GB" sz="1400"/>
              <a:t>The Nursery day starts at 8:45 and finishes at 11:45</a:t>
            </a:r>
          </a:p>
          <a:p>
            <a:pPr>
              <a:lnSpc>
                <a:spcPct val="130000"/>
              </a:lnSpc>
            </a:pPr>
            <a:r>
              <a:rPr lang="en-GB" sz="1400"/>
              <a:t>The Reception day starts at 8:55 and finishes at 3:15</a:t>
            </a:r>
          </a:p>
          <a:p>
            <a:pPr>
              <a:lnSpc>
                <a:spcPct val="130000"/>
              </a:lnSpc>
            </a:pPr>
            <a:r>
              <a:rPr lang="en-GB" sz="1400"/>
              <a:t>To access the classrooms please use the driveway that leads up to Poplar’s primary school and come in though the gate. Staff will be there in high vis jackets so please ask if you are unsure.</a:t>
            </a:r>
          </a:p>
          <a:p>
            <a:pPr>
              <a:lnSpc>
                <a:spcPct val="130000"/>
              </a:lnSpc>
            </a:pPr>
            <a:r>
              <a:rPr lang="en-GB" sz="1400"/>
              <a:t>Your child will need their bookbag, full school uniform, a hat, water bottle and coat.</a:t>
            </a:r>
          </a:p>
          <a:p>
            <a:pPr>
              <a:lnSpc>
                <a:spcPct val="130000"/>
              </a:lnSpc>
            </a:pPr>
            <a:r>
              <a:rPr lang="en-GB" sz="1400"/>
              <a:t>Please ensure EVERYTHING is named</a:t>
            </a:r>
          </a:p>
          <a:p>
            <a:pPr>
              <a:lnSpc>
                <a:spcPct val="130000"/>
              </a:lnSpc>
            </a:pPr>
            <a:endParaRPr lang="en-GB" sz="1400"/>
          </a:p>
        </p:txBody>
      </p:sp>
      <p:cxnSp>
        <p:nvCxnSpPr>
          <p:cNvPr id="1031" name="Straight Connector 140">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F6A6690-5825-4F40-8CB3-FD07D85B5ADA}"/>
              </a:ext>
            </a:extLst>
          </p:cNvPr>
          <p:cNvSpPr>
            <a:spLocks noGrp="1"/>
          </p:cNvSpPr>
          <p:nvPr>
            <p:ph type="sldNum" sz="quarter" idx="12"/>
          </p:nvPr>
        </p:nvSpPr>
        <p:spPr>
          <a:xfrm>
            <a:off x="10821701" y="5672706"/>
            <a:ext cx="951908" cy="754673"/>
          </a:xfrm>
        </p:spPr>
        <p:txBody>
          <a:bodyPr>
            <a:normAutofit/>
          </a:bodyPr>
          <a:lstStyle/>
          <a:p>
            <a:pPr>
              <a:spcAft>
                <a:spcPts val="600"/>
              </a:spcAft>
            </a:pPr>
            <a:fld id="{81D2C36F-4504-47C0-B82F-A167342A2754}" type="slidenum">
              <a:rPr lang="en-US" smtClean="0"/>
              <a:pPr>
                <a:spcAft>
                  <a:spcPts val="600"/>
                </a:spcAft>
              </a:pPr>
              <a:t>3</a:t>
            </a:fld>
            <a:endParaRPr lang="en-US"/>
          </a:p>
        </p:txBody>
      </p:sp>
      <p:sp>
        <p:nvSpPr>
          <p:cNvPr id="1032" name="Rectangle 142">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3" name="Straight Connector 144">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4" name="Straight Connector 146">
            <a:extLst>
              <a:ext uri="{FF2B5EF4-FFF2-40B4-BE49-F238E27FC236}">
                <a16:creationId xmlns:a16="http://schemas.microsoft.com/office/drawing/2014/main" id="{055BC9DE-F4C7-4F1F-833F-C0E20531F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340659"/>
            <a:ext cx="0" cy="57015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8692" y="1905000"/>
            <a:ext cx="606239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61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FDD989F-EB09-444D-A035-5AB121E9F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C491AA-162B-48F4-800A-DDD463401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9C28DC-C15C-4518-9BFF-1C616FAA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AD65B-E31D-47E0-9852-B873B7038553}"/>
              </a:ext>
            </a:extLst>
          </p:cNvPr>
          <p:cNvSpPr>
            <a:spLocks noGrp="1"/>
          </p:cNvSpPr>
          <p:nvPr>
            <p:ph type="title"/>
          </p:nvPr>
        </p:nvSpPr>
        <p:spPr>
          <a:xfrm>
            <a:off x="838199" y="800100"/>
            <a:ext cx="4068098" cy="4872606"/>
          </a:xfrm>
        </p:spPr>
        <p:txBody>
          <a:bodyPr anchor="t">
            <a:normAutofit/>
          </a:bodyPr>
          <a:lstStyle/>
          <a:p>
            <a:r>
              <a:rPr lang="en-GB" dirty="0"/>
              <a:t>School Uniform for Nursery and Reception</a:t>
            </a:r>
          </a:p>
        </p:txBody>
      </p:sp>
      <p:cxnSp>
        <p:nvCxnSpPr>
          <p:cNvPr id="18" name="Straight Connector 17">
            <a:extLst>
              <a:ext uri="{FF2B5EF4-FFF2-40B4-BE49-F238E27FC236}">
                <a16:creationId xmlns:a16="http://schemas.microsoft.com/office/drawing/2014/main" id="{3344AEC7-1D13-4017-A59D-22E452832D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5390FCB-B181-4E95-8776-928321587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0315347C-962A-4FFF-860B-298022E19A9D}"/>
              </a:ext>
            </a:extLst>
          </p:cNvPr>
          <p:cNvSpPr>
            <a:spLocks noGrp="1"/>
          </p:cNvSpPr>
          <p:nvPr>
            <p:ph type="sldNum" sz="quarter" idx="12"/>
          </p:nvPr>
        </p:nvSpPr>
        <p:spPr>
          <a:xfrm>
            <a:off x="10821701" y="5672706"/>
            <a:ext cx="951908" cy="754673"/>
          </a:xfrm>
        </p:spPr>
        <p:txBody>
          <a:bodyPr>
            <a:normAutofit/>
          </a:bodyPr>
          <a:lstStyle/>
          <a:p>
            <a:pPr>
              <a:spcAft>
                <a:spcPts val="600"/>
              </a:spcAft>
            </a:pPr>
            <a:fld id="{81D2C36F-4504-47C0-B82F-A167342A2754}" type="slidenum">
              <a:rPr lang="en-US" smtClean="0"/>
              <a:pPr>
                <a:spcAft>
                  <a:spcPts val="600"/>
                </a:spcAft>
              </a:pPr>
              <a:t>4</a:t>
            </a:fld>
            <a:endParaRPr lang="en-US"/>
          </a:p>
        </p:txBody>
      </p:sp>
      <p:graphicFrame>
        <p:nvGraphicFramePr>
          <p:cNvPr id="8" name="Content Placeholder 2">
            <a:extLst>
              <a:ext uri="{FF2B5EF4-FFF2-40B4-BE49-F238E27FC236}">
                <a16:creationId xmlns:a16="http://schemas.microsoft.com/office/drawing/2014/main" id="{16DDCB52-4EF2-422F-90B2-8C37CE9D0E40}"/>
              </a:ext>
            </a:extLst>
          </p:cNvPr>
          <p:cNvGraphicFramePr>
            <a:graphicFrameLocks noGrp="1"/>
          </p:cNvGraphicFramePr>
          <p:nvPr>
            <p:ph idx="1"/>
            <p:extLst>
              <p:ext uri="{D42A27DB-BD31-4B8C-83A1-F6EECF244321}">
                <p14:modId xmlns:p14="http://schemas.microsoft.com/office/powerpoint/2010/main" val="3628869310"/>
              </p:ext>
            </p:extLst>
          </p:nvPr>
        </p:nvGraphicFramePr>
        <p:xfrm>
          <a:off x="4906296" y="800101"/>
          <a:ext cx="5458491"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Uniform – Northfield St Nicholas Primary Academy">
            <a:extLst>
              <a:ext uri="{FF2B5EF4-FFF2-40B4-BE49-F238E27FC236}">
                <a16:creationId xmlns:a16="http://schemas.microsoft.com/office/drawing/2014/main" id="{33C62397-B23A-44F0-8937-6C28C5B1BA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4603" y="3318638"/>
            <a:ext cx="2434463" cy="243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23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A6F16E74-3365-4789-B97F-4F2FE6787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2E53988-7613-4C2E-81FD-F9C05C633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C030B-C75D-438B-81F9-A1080E2BEE99}"/>
              </a:ext>
            </a:extLst>
          </p:cNvPr>
          <p:cNvSpPr>
            <a:spLocks noGrp="1"/>
          </p:cNvSpPr>
          <p:nvPr>
            <p:ph type="title"/>
          </p:nvPr>
        </p:nvSpPr>
        <p:spPr>
          <a:xfrm>
            <a:off x="838199" y="703687"/>
            <a:ext cx="9464387" cy="918631"/>
          </a:xfrm>
        </p:spPr>
        <p:txBody>
          <a:bodyPr>
            <a:normAutofit/>
          </a:bodyPr>
          <a:lstStyle/>
          <a:p>
            <a:r>
              <a:rPr lang="en-GB" dirty="0"/>
              <a:t>PE </a:t>
            </a:r>
          </a:p>
        </p:txBody>
      </p:sp>
      <p:sp>
        <p:nvSpPr>
          <p:cNvPr id="3" name="Content Placeholder 2">
            <a:extLst>
              <a:ext uri="{FF2B5EF4-FFF2-40B4-BE49-F238E27FC236}">
                <a16:creationId xmlns:a16="http://schemas.microsoft.com/office/drawing/2014/main" id="{9CF1A042-E093-4664-9E64-4B52C4849A30}"/>
              </a:ext>
            </a:extLst>
          </p:cNvPr>
          <p:cNvSpPr>
            <a:spLocks noGrp="1"/>
          </p:cNvSpPr>
          <p:nvPr>
            <p:ph idx="1"/>
          </p:nvPr>
        </p:nvSpPr>
        <p:spPr>
          <a:xfrm>
            <a:off x="838200" y="2400306"/>
            <a:ext cx="5870288" cy="3171495"/>
          </a:xfrm>
        </p:spPr>
        <p:txBody>
          <a:bodyPr>
            <a:normAutofit/>
          </a:bodyPr>
          <a:lstStyle/>
          <a:p>
            <a:r>
              <a:rPr lang="en-GB" dirty="0"/>
              <a:t>Reception children will have PE once a week</a:t>
            </a:r>
          </a:p>
          <a:p>
            <a:r>
              <a:rPr lang="en-GB" dirty="0"/>
              <a:t>They will need a red polo t shirt, black jumper, shorts and trainers or plimsols </a:t>
            </a:r>
          </a:p>
          <a:p>
            <a:r>
              <a:rPr lang="en-GB" dirty="0"/>
              <a:t>Please name all PE kit</a:t>
            </a:r>
          </a:p>
          <a:p>
            <a:r>
              <a:rPr lang="en-GB" dirty="0"/>
              <a:t>PE kit should be in a separate bag and taken home weekly </a:t>
            </a:r>
          </a:p>
        </p:txBody>
      </p:sp>
      <p:pic>
        <p:nvPicPr>
          <p:cNvPr id="4100" name="Picture 4" descr="Black Falcon PE Shorts">
            <a:extLst>
              <a:ext uri="{FF2B5EF4-FFF2-40B4-BE49-F238E27FC236}">
                <a16:creationId xmlns:a16="http://schemas.microsoft.com/office/drawing/2014/main" id="{C73B89F6-1EF7-416B-99FA-2B9302076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71" r="6966" b="-10"/>
          <a:stretch/>
        </p:blipFill>
        <p:spPr bwMode="auto">
          <a:xfrm>
            <a:off x="7300155" y="3972914"/>
            <a:ext cx="1731542" cy="20429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chool Uniform Red Polo T Shirts Kids Boys Girls Tee Top Sports :  Amazon.co.uk: Clothing">
            <a:extLst>
              <a:ext uri="{FF2B5EF4-FFF2-40B4-BE49-F238E27FC236}">
                <a16:creationId xmlns:a16="http://schemas.microsoft.com/office/drawing/2014/main" id="{4E33D274-88BB-4D75-B8F0-DDD8F1A0BC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2453"/>
          <a:stretch/>
        </p:blipFill>
        <p:spPr bwMode="auto">
          <a:xfrm>
            <a:off x="8989509" y="1941041"/>
            <a:ext cx="1767647" cy="204299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en&amp;#39;s Cashmere Crew Neck Jumper - Black | Cuyler &amp;amp; Davy | London">
            <a:extLst>
              <a:ext uri="{FF2B5EF4-FFF2-40B4-BE49-F238E27FC236}">
                <a16:creationId xmlns:a16="http://schemas.microsoft.com/office/drawing/2014/main" id="{0E4A7C3A-6F18-46EB-A37A-9197D0B905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30" r="7334" b="2"/>
          <a:stretch/>
        </p:blipFill>
        <p:spPr bwMode="auto">
          <a:xfrm>
            <a:off x="7264050" y="1868958"/>
            <a:ext cx="1767647" cy="208355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itch &amp;amp; Son Tom Velcro Trainers - White Blue">
            <a:extLst>
              <a:ext uri="{FF2B5EF4-FFF2-40B4-BE49-F238E27FC236}">
                <a16:creationId xmlns:a16="http://schemas.microsoft.com/office/drawing/2014/main" id="{26B83FB9-950D-4416-AD4E-5209A5A474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167" r="6730" b="2"/>
          <a:stretch/>
        </p:blipFill>
        <p:spPr bwMode="auto">
          <a:xfrm>
            <a:off x="9015053" y="3958292"/>
            <a:ext cx="1731542" cy="2083552"/>
          </a:xfrm>
          <a:prstGeom prst="rect">
            <a:avLst/>
          </a:prstGeom>
          <a:noFill/>
          <a:extLst>
            <a:ext uri="{909E8E84-426E-40DD-AFC4-6F175D3DCCD1}">
              <a14:hiddenFill xmlns:a14="http://schemas.microsoft.com/office/drawing/2010/main">
                <a:solidFill>
                  <a:srgbClr val="FFFFFF"/>
                </a:solidFill>
              </a14:hiddenFill>
            </a:ext>
          </a:extLst>
        </p:spPr>
      </p:pic>
      <p:cxnSp>
        <p:nvCxnSpPr>
          <p:cNvPr id="88" name="Straight Connector 87">
            <a:extLst>
              <a:ext uri="{FF2B5EF4-FFF2-40B4-BE49-F238E27FC236}">
                <a16:creationId xmlns:a16="http://schemas.microsoft.com/office/drawing/2014/main" id="{4A727C2E-6920-48AB-ACF5-251D5B91C7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18E27389-E06B-4D19-BA77-35AE7E68B603}"/>
              </a:ext>
            </a:extLst>
          </p:cNvPr>
          <p:cNvSpPr>
            <a:spLocks noGrp="1"/>
          </p:cNvSpPr>
          <p:nvPr>
            <p:ph type="sldNum" sz="quarter" idx="12"/>
          </p:nvPr>
        </p:nvSpPr>
        <p:spPr>
          <a:xfrm>
            <a:off x="10821701" y="5672706"/>
            <a:ext cx="951908" cy="754673"/>
          </a:xfrm>
        </p:spPr>
        <p:txBody>
          <a:bodyPr>
            <a:normAutofit/>
          </a:bodyPr>
          <a:lstStyle/>
          <a:p>
            <a:pPr>
              <a:spcAft>
                <a:spcPts val="600"/>
              </a:spcAft>
            </a:pPr>
            <a:fld id="{81D2C36F-4504-47C0-B82F-A167342A2754}" type="slidenum">
              <a:rPr lang="en-US" smtClean="0"/>
              <a:pPr>
                <a:spcAft>
                  <a:spcPts val="600"/>
                </a:spcAft>
              </a:pPr>
              <a:t>5</a:t>
            </a:fld>
            <a:endParaRPr lang="en-US"/>
          </a:p>
        </p:txBody>
      </p:sp>
      <p:sp>
        <p:nvSpPr>
          <p:cNvPr id="90" name="Rectangle 89">
            <a:extLst>
              <a:ext uri="{FF2B5EF4-FFF2-40B4-BE49-F238E27FC236}">
                <a16:creationId xmlns:a16="http://schemas.microsoft.com/office/drawing/2014/main" id="{B4B94F9D-3AFE-40F8-A0BC-CC3ABE675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6C95FEEC-86B9-448D-9986-5E1C6064E0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533" y="1901960"/>
            <a:ext cx="1038906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5B29B25-CC6E-4317-BE17-C17D211FDF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9E1BA52-E54C-4899-AA06-453AF0E5E6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66153" y="1898009"/>
            <a:ext cx="0" cy="414981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E34937D-2CAB-4D6E-B21F-36AAE9D5B1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1469" y="3952320"/>
            <a:ext cx="348037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64C76B-F775-4262-8730-DDC4DAF00B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21729" y="1905000"/>
            <a:ext cx="0" cy="414243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78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7A66A2-A4F0-4EB8-897F-05F739A5B3DA}"/>
              </a:ext>
            </a:extLst>
          </p:cNvPr>
          <p:cNvSpPr>
            <a:spLocks noGrp="1"/>
          </p:cNvSpPr>
          <p:nvPr>
            <p:ph type="title"/>
          </p:nvPr>
        </p:nvSpPr>
        <p:spPr>
          <a:xfrm>
            <a:off x="838199" y="545914"/>
            <a:ext cx="9527275" cy="1241944"/>
          </a:xfrm>
        </p:spPr>
        <p:txBody>
          <a:bodyPr anchor="ctr">
            <a:normAutofit/>
          </a:bodyPr>
          <a:lstStyle/>
          <a:p>
            <a:r>
              <a:rPr lang="en-GB" dirty="0"/>
              <a:t>School lunches</a:t>
            </a:r>
          </a:p>
        </p:txBody>
      </p:sp>
      <p:sp>
        <p:nvSpPr>
          <p:cNvPr id="3" name="Content Placeholder 2">
            <a:extLst>
              <a:ext uri="{FF2B5EF4-FFF2-40B4-BE49-F238E27FC236}">
                <a16:creationId xmlns:a16="http://schemas.microsoft.com/office/drawing/2014/main" id="{09892AED-43F5-465A-A59B-B23B66DE4162}"/>
              </a:ext>
            </a:extLst>
          </p:cNvPr>
          <p:cNvSpPr>
            <a:spLocks noGrp="1"/>
          </p:cNvSpPr>
          <p:nvPr>
            <p:ph idx="1"/>
          </p:nvPr>
        </p:nvSpPr>
        <p:spPr>
          <a:xfrm>
            <a:off x="838200" y="2400300"/>
            <a:ext cx="6025116" cy="3352226"/>
          </a:xfrm>
        </p:spPr>
        <p:txBody>
          <a:bodyPr>
            <a:normAutofit/>
          </a:bodyPr>
          <a:lstStyle/>
          <a:p>
            <a:pPr>
              <a:lnSpc>
                <a:spcPct val="130000"/>
              </a:lnSpc>
            </a:pPr>
            <a:r>
              <a:rPr lang="en-GB" sz="1700"/>
              <a:t>Reception children are eligible for a free school dinner every day</a:t>
            </a:r>
          </a:p>
          <a:p>
            <a:pPr>
              <a:lnSpc>
                <a:spcPct val="130000"/>
              </a:lnSpc>
            </a:pPr>
            <a:r>
              <a:rPr lang="en-GB" sz="1700"/>
              <a:t>There are hot and cold options available</a:t>
            </a:r>
          </a:p>
          <a:p>
            <a:pPr>
              <a:lnSpc>
                <a:spcPct val="130000"/>
              </a:lnSpc>
            </a:pPr>
            <a:r>
              <a:rPr lang="en-GB" sz="1700"/>
              <a:t>The dinner menu is available on our school website and Facebook page</a:t>
            </a:r>
          </a:p>
          <a:p>
            <a:pPr>
              <a:lnSpc>
                <a:spcPct val="130000"/>
              </a:lnSpc>
            </a:pPr>
            <a:r>
              <a:rPr lang="en-GB" sz="1700"/>
              <a:t>Your child can choose each morning what they would like for their lunch</a:t>
            </a:r>
          </a:p>
          <a:p>
            <a:pPr>
              <a:lnSpc>
                <a:spcPct val="130000"/>
              </a:lnSpc>
            </a:pPr>
            <a:r>
              <a:rPr lang="en-GB" sz="1700"/>
              <a:t>All EYFS staff support the children in the hall during their first few weeks along with our midday supervisors </a:t>
            </a:r>
          </a:p>
        </p:txBody>
      </p:sp>
      <p:pic>
        <p:nvPicPr>
          <p:cNvPr id="5122" name="Picture 2" descr="School Meals – Mundesley Junior School">
            <a:extLst>
              <a:ext uri="{FF2B5EF4-FFF2-40B4-BE49-F238E27FC236}">
                <a16:creationId xmlns:a16="http://schemas.microsoft.com/office/drawing/2014/main" id="{F53951B9-4D9E-4EF7-AAFB-E8BB1B8609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30" r="20992" b="2"/>
          <a:stretch/>
        </p:blipFill>
        <p:spPr bwMode="auto">
          <a:xfrm>
            <a:off x="7277100" y="1905000"/>
            <a:ext cx="3471597" cy="4142428"/>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B937824-25AF-4383-8FFF-47105F10E6BD}"/>
              </a:ext>
            </a:extLst>
          </p:cNvPr>
          <p:cNvSpPr>
            <a:spLocks noGrp="1"/>
          </p:cNvSpPr>
          <p:nvPr>
            <p:ph type="sldNum" sz="quarter" idx="12"/>
          </p:nvPr>
        </p:nvSpPr>
        <p:spPr>
          <a:xfrm>
            <a:off x="10821701" y="5672706"/>
            <a:ext cx="951908" cy="754673"/>
          </a:xfrm>
        </p:spPr>
        <p:txBody>
          <a:bodyPr>
            <a:normAutofit/>
          </a:bodyPr>
          <a:lstStyle/>
          <a:p>
            <a:pPr>
              <a:spcAft>
                <a:spcPts val="600"/>
              </a:spcAft>
            </a:pPr>
            <a:fld id="{81D2C36F-4504-47C0-B82F-A167342A2754}" type="slidenum">
              <a:rPr lang="en-US" smtClean="0"/>
              <a:pPr>
                <a:spcAft>
                  <a:spcPts val="600"/>
                </a:spcAft>
              </a:pPr>
              <a:t>6</a:t>
            </a:fld>
            <a:endParaRPr lang="en-US"/>
          </a:p>
        </p:txBody>
      </p:sp>
      <p:sp>
        <p:nvSpPr>
          <p:cNvPr id="77" name="Rectangle 76">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55BC9DE-F4C7-4F1F-833F-C0E20531F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7100" y="1905000"/>
            <a:ext cx="0" cy="41424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05000"/>
            <a:ext cx="103809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00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D903FD-7A4B-4EE7-971F-C2F6E707EC1B}"/>
              </a:ext>
            </a:extLst>
          </p:cNvPr>
          <p:cNvSpPr>
            <a:spLocks noGrp="1"/>
          </p:cNvSpPr>
          <p:nvPr>
            <p:ph type="title"/>
          </p:nvPr>
        </p:nvSpPr>
        <p:spPr>
          <a:xfrm>
            <a:off x="718476" y="627796"/>
            <a:ext cx="5377524" cy="1035929"/>
          </a:xfrm>
        </p:spPr>
        <p:txBody>
          <a:bodyPr anchor="ctr">
            <a:normAutofit/>
          </a:bodyPr>
          <a:lstStyle/>
          <a:p>
            <a:r>
              <a:rPr lang="en-GB" dirty="0"/>
              <a:t>Tapestry</a:t>
            </a:r>
          </a:p>
        </p:txBody>
      </p:sp>
      <p:sp>
        <p:nvSpPr>
          <p:cNvPr id="3" name="Content Placeholder 2">
            <a:extLst>
              <a:ext uri="{FF2B5EF4-FFF2-40B4-BE49-F238E27FC236}">
                <a16:creationId xmlns:a16="http://schemas.microsoft.com/office/drawing/2014/main" id="{A2CB17D6-DA6C-4008-9AA2-31FDBBBFE806}"/>
              </a:ext>
            </a:extLst>
          </p:cNvPr>
          <p:cNvSpPr>
            <a:spLocks noGrp="1"/>
          </p:cNvSpPr>
          <p:nvPr>
            <p:ph idx="1"/>
          </p:nvPr>
        </p:nvSpPr>
        <p:spPr>
          <a:xfrm>
            <a:off x="866633" y="2400300"/>
            <a:ext cx="5091904" cy="3272405"/>
          </a:xfrm>
        </p:spPr>
        <p:txBody>
          <a:bodyPr>
            <a:normAutofit/>
          </a:bodyPr>
          <a:lstStyle/>
          <a:p>
            <a:pPr>
              <a:lnSpc>
                <a:spcPct val="130000"/>
              </a:lnSpc>
            </a:pPr>
            <a:r>
              <a:rPr lang="en-GB" sz="1500"/>
              <a:t>Tapestry is an online learning journey for you to see what your child is doing in school </a:t>
            </a:r>
          </a:p>
          <a:p>
            <a:pPr>
              <a:lnSpc>
                <a:spcPct val="130000"/>
              </a:lnSpc>
            </a:pPr>
            <a:r>
              <a:rPr lang="en-GB" sz="1500"/>
              <a:t>All children in our Early Years have a Tapestry account</a:t>
            </a:r>
          </a:p>
          <a:p>
            <a:pPr>
              <a:lnSpc>
                <a:spcPct val="130000"/>
              </a:lnSpc>
            </a:pPr>
            <a:r>
              <a:rPr lang="en-GB" sz="1500"/>
              <a:t>If you were with us in Nursery you can use your same login details</a:t>
            </a:r>
          </a:p>
          <a:p>
            <a:pPr>
              <a:lnSpc>
                <a:spcPct val="130000"/>
              </a:lnSpc>
            </a:pPr>
            <a:r>
              <a:rPr lang="en-GB" sz="1500"/>
              <a:t>We have set everyone up with a login so please check your emails – details of how to get started are on our newsletter</a:t>
            </a:r>
          </a:p>
        </p:txBody>
      </p:sp>
      <p:pic>
        <p:nvPicPr>
          <p:cNvPr id="6146" name="Picture 2" descr="Tapestry Online Learning Journal - Home | Facebook">
            <a:extLst>
              <a:ext uri="{FF2B5EF4-FFF2-40B4-BE49-F238E27FC236}">
                <a16:creationId xmlns:a16="http://schemas.microsoft.com/office/drawing/2014/main" id="{54DCF3C3-F638-4B04-8D74-4589473B91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1800" y="1419893"/>
            <a:ext cx="3581889" cy="3581889"/>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2BD256E0-F6DE-48C6-A6F1-2271F264E042}"/>
              </a:ext>
            </a:extLst>
          </p:cNvPr>
          <p:cNvSpPr>
            <a:spLocks noGrp="1"/>
          </p:cNvSpPr>
          <p:nvPr>
            <p:ph type="sldNum" sz="quarter" idx="12"/>
          </p:nvPr>
        </p:nvSpPr>
        <p:spPr>
          <a:xfrm>
            <a:off x="10821701" y="5672706"/>
            <a:ext cx="951908" cy="754673"/>
          </a:xfrm>
        </p:spPr>
        <p:txBody>
          <a:bodyPr>
            <a:normAutofit/>
          </a:bodyPr>
          <a:lstStyle/>
          <a:p>
            <a:pPr>
              <a:spcAft>
                <a:spcPts val="600"/>
              </a:spcAft>
            </a:pPr>
            <a:fld id="{81D2C36F-4504-47C0-B82F-A167342A2754}" type="slidenum">
              <a:rPr lang="en-US" smtClean="0"/>
              <a:pPr>
                <a:spcAft>
                  <a:spcPts val="600"/>
                </a:spcAft>
              </a:pPr>
              <a:t>7</a:t>
            </a:fld>
            <a:endParaRPr lang="en-US"/>
          </a:p>
        </p:txBody>
      </p:sp>
      <p:sp>
        <p:nvSpPr>
          <p:cNvPr id="77" name="Rectangle 76">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055BC9DE-F4C7-4F1F-833F-C0E20531F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8900" y="329704"/>
            <a:ext cx="0" cy="570155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05000"/>
            <a:ext cx="607115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61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0F1165-C2FC-4313-ADED-D8514C00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D564DD-780E-4279-99FF-A16618E11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B4425-A9AA-4E1C-861E-E3FF3ACA3270}"/>
              </a:ext>
            </a:extLst>
          </p:cNvPr>
          <p:cNvSpPr>
            <a:spLocks noGrp="1"/>
          </p:cNvSpPr>
          <p:nvPr>
            <p:ph type="title"/>
          </p:nvPr>
        </p:nvSpPr>
        <p:spPr>
          <a:xfrm>
            <a:off x="838199" y="545914"/>
            <a:ext cx="9527275" cy="729988"/>
          </a:xfrm>
        </p:spPr>
        <p:txBody>
          <a:bodyPr anchor="ctr">
            <a:normAutofit/>
          </a:bodyPr>
          <a:lstStyle/>
          <a:p>
            <a:r>
              <a:rPr lang="en-GB" dirty="0"/>
              <a:t>We can’t wait to see you all!</a:t>
            </a:r>
          </a:p>
        </p:txBody>
      </p:sp>
      <p:sp>
        <p:nvSpPr>
          <p:cNvPr id="3" name="Content Placeholder 2">
            <a:extLst>
              <a:ext uri="{FF2B5EF4-FFF2-40B4-BE49-F238E27FC236}">
                <a16:creationId xmlns:a16="http://schemas.microsoft.com/office/drawing/2014/main" id="{3D584254-CB14-4E41-B719-C4C2922D2474}"/>
              </a:ext>
            </a:extLst>
          </p:cNvPr>
          <p:cNvSpPr>
            <a:spLocks noGrp="1"/>
          </p:cNvSpPr>
          <p:nvPr>
            <p:ph idx="1"/>
          </p:nvPr>
        </p:nvSpPr>
        <p:spPr>
          <a:xfrm>
            <a:off x="838200" y="1905000"/>
            <a:ext cx="3375210" cy="3767706"/>
          </a:xfrm>
        </p:spPr>
        <p:txBody>
          <a:bodyPr>
            <a:normAutofit/>
          </a:bodyPr>
          <a:lstStyle/>
          <a:p>
            <a:r>
              <a:rPr lang="en-GB" dirty="0"/>
              <a:t>Have a wonderful summer </a:t>
            </a:r>
          </a:p>
          <a:p>
            <a:r>
              <a:rPr lang="en-GB" dirty="0"/>
              <a:t>We will be there to meet you all on Thursday 2</a:t>
            </a:r>
            <a:r>
              <a:rPr lang="en-GB" baseline="30000" dirty="0"/>
              <a:t>nd</a:t>
            </a:r>
            <a:r>
              <a:rPr lang="en-GB" dirty="0"/>
              <a:t> September</a:t>
            </a:r>
          </a:p>
          <a:p>
            <a:r>
              <a:rPr lang="en-GB" dirty="0"/>
              <a:t>If you have any questions we are always available to speak with you at the beginning or end of the day</a:t>
            </a:r>
          </a:p>
        </p:txBody>
      </p:sp>
      <p:pic>
        <p:nvPicPr>
          <p:cNvPr id="7170" name="Picture 2" descr="See You GIFs | Tenor">
            <a:extLst>
              <a:ext uri="{FF2B5EF4-FFF2-40B4-BE49-F238E27FC236}">
                <a16:creationId xmlns:a16="http://schemas.microsoft.com/office/drawing/2014/main" id="{429D4C18-A516-4995-BADB-EA251D52A21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5398765" y="1773014"/>
            <a:ext cx="4637470" cy="3899691"/>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ABAD74CF-CB22-463B-9031-D3BE16111B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5D48540-D8E9-4547-B9D5-76A3F26483E3}"/>
              </a:ext>
            </a:extLst>
          </p:cNvPr>
          <p:cNvSpPr>
            <a:spLocks noGrp="1"/>
          </p:cNvSpPr>
          <p:nvPr>
            <p:ph type="sldNum" sz="quarter" idx="12"/>
          </p:nvPr>
        </p:nvSpPr>
        <p:spPr>
          <a:xfrm>
            <a:off x="10821701" y="5672706"/>
            <a:ext cx="951908" cy="754673"/>
          </a:xfrm>
        </p:spPr>
        <p:txBody>
          <a:bodyPr>
            <a:normAutofit/>
          </a:bodyPr>
          <a:lstStyle/>
          <a:p>
            <a:pPr>
              <a:spcAft>
                <a:spcPts val="600"/>
              </a:spcAft>
            </a:pPr>
            <a:fld id="{81D2C36F-4504-47C0-B82F-A167342A2754}" type="slidenum">
              <a:rPr lang="en-US" smtClean="0"/>
              <a:pPr>
                <a:spcAft>
                  <a:spcPts val="600"/>
                </a:spcAft>
              </a:pPr>
              <a:t>8</a:t>
            </a:fld>
            <a:endParaRPr lang="en-US"/>
          </a:p>
        </p:txBody>
      </p:sp>
      <p:sp>
        <p:nvSpPr>
          <p:cNvPr id="77" name="Rectangle 76">
            <a:extLst>
              <a:ext uri="{FF2B5EF4-FFF2-40B4-BE49-F238E27FC236}">
                <a16:creationId xmlns:a16="http://schemas.microsoft.com/office/drawing/2014/main" id="{F5BB14C7-B6E4-427D-AEAC-7A18D089F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82B589D1-AB2D-469C-960E-40C719BA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55BC9DE-F4C7-4F1F-833F-C0E20531F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1377869"/>
            <a:ext cx="0" cy="466956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95C7366-6A36-4307-81CE-FBD79DFF09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371600"/>
            <a:ext cx="103809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803802"/>
      </p:ext>
    </p:extLst>
  </p:cSld>
  <p:clrMapOvr>
    <a:masterClrMapping/>
  </p:clrMapOvr>
</p:sld>
</file>

<file path=ppt/theme/theme1.xml><?xml version="1.0" encoding="utf-8"?>
<a:theme xmlns:a="http://schemas.openxmlformats.org/drawingml/2006/main" name="MemoVTI">
  <a:themeElements>
    <a:clrScheme name="AnalogousFromDarkSeedLeftStep">
      <a:dk1>
        <a:srgbClr val="000000"/>
      </a:dk1>
      <a:lt1>
        <a:srgbClr val="FFFFFF"/>
      </a:lt1>
      <a:dk2>
        <a:srgbClr val="413024"/>
      </a:dk2>
      <a:lt2>
        <a:srgbClr val="E8E2E8"/>
      </a:lt2>
      <a:accent1>
        <a:srgbClr val="4DB748"/>
      </a:accent1>
      <a:accent2>
        <a:srgbClr val="72B13B"/>
      </a:accent2>
      <a:accent3>
        <a:srgbClr val="9CA742"/>
      </a:accent3>
      <a:accent4>
        <a:srgbClr val="B18E3B"/>
      </a:accent4>
      <a:accent5>
        <a:srgbClr val="C36E4D"/>
      </a:accent5>
      <a:accent6>
        <a:srgbClr val="B13B4A"/>
      </a:accent6>
      <a:hlink>
        <a:srgbClr val="B5723C"/>
      </a:hlink>
      <a:folHlink>
        <a:srgbClr val="7F7F7F"/>
      </a:folHlink>
    </a:clrScheme>
    <a:fontScheme name="Elephant Univers Condensed">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VTI" id="{DF30D94D-D909-45F8-8565-C675708280D4}" vid="{636A8D8B-0354-48FA-9492-83E81C261610}"/>
    </a:ext>
  </a:extLst>
</a:theme>
</file>

<file path=docProps/app.xml><?xml version="1.0" encoding="utf-8"?>
<Properties xmlns="http://schemas.openxmlformats.org/officeDocument/2006/extended-properties" xmlns:vt="http://schemas.openxmlformats.org/officeDocument/2006/docPropsVTypes">
  <TotalTime>104</TotalTime>
  <Words>426</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Elephant</vt:lpstr>
      <vt:lpstr>Univers Condensed</vt:lpstr>
      <vt:lpstr>MemoVTI</vt:lpstr>
      <vt:lpstr>     Welcome to our EYFS     Everything you need to know  prior to your child starting with us in September </vt:lpstr>
      <vt:lpstr>Class names</vt:lpstr>
      <vt:lpstr>The first day – Thursday 2nd September</vt:lpstr>
      <vt:lpstr>School Uniform for Nursery and Reception</vt:lpstr>
      <vt:lpstr>PE </vt:lpstr>
      <vt:lpstr>School lunches</vt:lpstr>
      <vt:lpstr>Tapestry</vt:lpstr>
      <vt:lpstr>We can’t wait to see you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Welcome to our EYFS     Everything you need to know  prior to your child starting with us in September </dc:title>
  <dc:creator>Polly Wolfson</dc:creator>
  <cp:lastModifiedBy>Polly Wolfson</cp:lastModifiedBy>
  <cp:revision>10</cp:revision>
  <dcterms:created xsi:type="dcterms:W3CDTF">2021-07-13T11:47:37Z</dcterms:created>
  <dcterms:modified xsi:type="dcterms:W3CDTF">2021-07-13T13:32:15Z</dcterms:modified>
</cp:coreProperties>
</file>